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80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21"/>
    <p:restoredTop sz="94705"/>
  </p:normalViewPr>
  <p:slideViewPr>
    <p:cSldViewPr snapToGrid="0" snapToObjects="1">
      <p:cViewPr varScale="1">
        <p:scale>
          <a:sx n="60" d="100"/>
          <a:sy n="60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A2F19-54B8-6D4D-A12F-E55A96A01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C531F8-4C9C-6F4A-82FA-0AE521A6B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349262-D96D-4841-8447-3CC64747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DC59F-A2A5-354C-B8AE-DCF2F56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12C28-0769-B14D-A2E8-1E379495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0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921C3-12E8-8A4A-A44B-12864EA6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B010DE-C114-AD44-BC6F-E0E7DEC57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85086A-B50C-494F-ACD4-578EA9A9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938B2-078E-DD4A-B272-293A7FED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37330-13D2-DB41-8744-92DDD1FC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7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9A37C8-E6A2-BA47-A9DC-72C3C47A5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247ABA-C8B4-354C-8EEA-241760326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723F9-9479-384E-ADB9-5BE8F695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7CF5E-EBCC-6946-8291-A0908F3F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A50615-9960-C048-B3D7-899EAA59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49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S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224" y="1592818"/>
            <a:ext cx="962744" cy="72205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52826" y="1711307"/>
            <a:ext cx="8504697" cy="12414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52826" y="2952764"/>
            <a:ext cx="8504697" cy="1800257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20000"/>
              </a:lnSpc>
              <a:buFont typeface="Arial"/>
              <a:buNone/>
              <a:defRPr sz="2200" b="0" i="1">
                <a:solidFill>
                  <a:srgbClr val="FF0000"/>
                </a:solidFill>
                <a:latin typeface="Proxima Nova"/>
                <a:cs typeface="Proxima Nova"/>
              </a:defRPr>
            </a:lvl1pPr>
            <a:lvl2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2pPr>
            <a:lvl3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3pPr>
            <a:lvl4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4pPr>
            <a:lvl5pPr>
              <a:lnSpc>
                <a:spcPct val="12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 rot="16200000">
            <a:off x="333268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8139" y="291160"/>
            <a:ext cx="104451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4" name="Text Placeholder 28"/>
          <p:cNvSpPr txBox="1">
            <a:spLocks/>
          </p:cNvSpPr>
          <p:nvPr userDrawn="1"/>
        </p:nvSpPr>
        <p:spPr>
          <a:xfrm>
            <a:off x="8444089" y="782925"/>
            <a:ext cx="3059815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2617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 Lesson Op-DD_2Ln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408138" y="1905865"/>
            <a:ext cx="9440484" cy="538622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2800" b="1" i="0">
                <a:latin typeface="Verdana"/>
                <a:cs typeface="Verdana"/>
              </a:defRPr>
            </a:lvl2pPr>
            <a:lvl3pPr marL="914400" indent="0">
              <a:buNone/>
              <a:defRPr sz="2800" b="1" i="0">
                <a:latin typeface="Verdana"/>
                <a:cs typeface="Verdana"/>
              </a:defRPr>
            </a:lvl3pPr>
            <a:lvl4pPr marL="1371600" indent="0">
              <a:buNone/>
              <a:defRPr sz="2800" b="1" i="0">
                <a:latin typeface="Verdana"/>
                <a:cs typeface="Verdana"/>
              </a:defRPr>
            </a:lvl4pPr>
            <a:lvl5pPr marL="1828800" indent="0">
              <a:buNone/>
              <a:defRPr sz="2800" b="1" i="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408139" y="2444487"/>
            <a:ext cx="9440483" cy="3214461"/>
          </a:xfrm>
          <a:prstGeom prst="rect">
            <a:avLst/>
          </a:prstGeom>
        </p:spPr>
        <p:txBody>
          <a:bodyPr vert="horz" lIns="0" tIns="0"/>
          <a:lstStyle>
            <a:lvl1pPr marL="342900" indent="-342900">
              <a:lnSpc>
                <a:spcPct val="120000"/>
              </a:lnSpc>
              <a:buFont typeface="Arial"/>
              <a:buChar char="•"/>
              <a:defRPr sz="20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9144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 marL="13716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4pPr>
            <a:lvl5pPr marL="1828800" indent="0">
              <a:buFontTx/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333268" y="587323"/>
            <a:ext cx="121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spc="200" dirty="0">
                <a:solidFill>
                  <a:schemeClr val="bg1"/>
                </a:solidFill>
                <a:latin typeface="Proxima Nova"/>
                <a:cs typeface="Proxima Nova"/>
              </a:rPr>
              <a:t>CHAPTER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1408139" y="291160"/>
            <a:ext cx="10445199" cy="466725"/>
          </a:xfrm>
          <a:prstGeom prst="rect">
            <a:avLst/>
          </a:prstGeom>
        </p:spPr>
        <p:txBody>
          <a:bodyPr vert="horz" lIns="91440"/>
          <a:lstStyle>
            <a:lvl1pPr marL="0" indent="0">
              <a:buNone/>
              <a:defRPr sz="2400" b="0" i="0">
                <a:latin typeface="Proxima Nova"/>
                <a:cs typeface="Proxima Nova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Text Placeholder 28"/>
          <p:cNvSpPr txBox="1">
            <a:spLocks/>
          </p:cNvSpPr>
          <p:nvPr userDrawn="1"/>
        </p:nvSpPr>
        <p:spPr>
          <a:xfrm>
            <a:off x="8444089" y="782925"/>
            <a:ext cx="3059815" cy="27541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0" i="0" kern="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  <a:cs typeface="Proxima Nova"/>
              </a:rPr>
              <a:t>CHAPTER 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57272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F7AF8-6639-8D48-8594-81ED416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EF01D-2E9D-B148-AC9F-A498D51C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C7AA0F-4C46-9347-A9A2-69307E0A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A6E16-9663-374C-A9D6-F43F3565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6E4BE-96B6-094E-B189-5D48F833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FFAAC-FE43-5A4C-9695-11967717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EB363E-D1E1-1946-901B-65B5AAD85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A5D5C0-1365-954F-B4D8-E37B6F14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F0F397-AE26-9849-9896-0F66DD21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3EBE4D-5E7E-5C45-8AA7-451C526A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5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10283-092F-D845-88B9-77F830F8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C0A68-0B9E-674D-A399-213DFF527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E07C55-8AC7-2A46-A7FC-F5EF4FA58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5544B-6C85-6E41-A494-F52C26C3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DB695-A835-574D-97C8-ECE95F80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0C82D4-22BE-9C46-8E92-D3F01693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9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5C0C4-74C6-4349-9454-BD30906C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8DBA2E-E26E-564E-A526-46BCACA8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C3903E-9533-1342-A20A-47F8B6210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9337E9-2B1A-1047-B0BE-B46FE71E9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4EF394-1965-194F-997C-34897AA7A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2755C05-23D8-5949-846E-30813EB6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AA49AA-27F3-3446-A3F2-31868DDE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F8CF86-1ECD-3145-B3B5-4C8FF612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8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9BCB8-3D1F-FB4C-904D-D8BEAFFA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F48391-C241-E54E-AB8B-6122077C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AFD98E-983A-724B-A0B2-E52121E4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39EF5A-9987-BC47-AB2A-C6150F27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8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DDE527-2624-CD42-8A4C-136A314E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66D3E1-8B5C-8F4B-8811-58230F81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332CE5-3CD6-E248-B6D9-8FA94903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42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7BA46-6398-4C47-A85A-76735A9E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63240-6F5C-9145-849B-3129B437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58F91D-6432-8C4E-BC9D-06674041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7F38A-A785-7644-8597-BD80E1D4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6F6BE0-62FB-E640-8FAB-5AE4F0EF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985FA-D654-DF4E-A45A-E3B05067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68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ECC09-1525-0A4E-88E1-39597C2E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68558A-352E-A24F-8D5E-26DECD7C5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6711F7-32BD-594F-ADFB-8C5F7A518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08541-C87A-364C-9D7D-19C3DFD7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6C2EA-5829-9944-A234-318898B9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4E2BE5-DDA6-4E4A-B3D0-0E80AB31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3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B73B1B-EE05-D946-992E-EF8060B8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3413C-A3AA-444D-B5D5-30C9BAAB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88344-4AFC-E842-A56E-82E441E3A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F4BD-191E-FA43-A0BC-7C7F2814B3D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8E0CD-79F4-EB40-AD31-FE4457FD3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42E33-B0AE-0D48-929D-C2246E1A0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A207-9AD6-D54C-A71C-F337AFE87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88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ABD82-E5C0-CB42-B835-B8A1412E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8" y="866899"/>
            <a:ext cx="10002982" cy="1092530"/>
          </a:xfrm>
        </p:spPr>
        <p:txBody>
          <a:bodyPr>
            <a:noAutofit/>
          </a:bodyPr>
          <a:lstStyle/>
          <a:p>
            <a:r>
              <a:rPr lang="en-US" sz="3200" dirty="0"/>
              <a:t>What are the factors to in the weather forecast?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8DF91F-C711-7841-A7C3-DE32B4DC8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076263"/>
            <a:ext cx="11044238" cy="44245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9B5F3C-02F1-4B48-A4F9-FE983703A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551"/>
            <a:ext cx="9144000" cy="836612"/>
          </a:xfrm>
        </p:spPr>
        <p:txBody>
          <a:bodyPr/>
          <a:lstStyle/>
          <a:p>
            <a:r>
              <a:rPr lang="en-US" dirty="0"/>
              <a:t>9/18/18 Tuesday 4 min </a:t>
            </a:r>
          </a:p>
        </p:txBody>
      </p:sp>
    </p:spTree>
    <p:extLst>
      <p:ext uri="{BB962C8B-B14F-4D97-AF65-F5344CB8AC3E}">
        <p14:creationId xmlns:p14="http://schemas.microsoft.com/office/powerpoint/2010/main" xmlns="" val="29882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80AD83-388F-2D45-BEE9-ABB9E091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80ED2-DF79-CA4D-BB67-C0904BE8C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Warm Up 4 min </a:t>
            </a:r>
          </a:p>
          <a:p>
            <a:r>
              <a:rPr lang="en-US" dirty="0"/>
              <a:t>2) Chapter Test (Atmosphere 30 min 30 questions) </a:t>
            </a:r>
          </a:p>
          <a:p>
            <a:r>
              <a:rPr lang="en-US" dirty="0"/>
              <a:t>3) New Chapter Introduction 10 min</a:t>
            </a:r>
          </a:p>
          <a:p>
            <a:r>
              <a:rPr lang="en-US" dirty="0"/>
              <a:t>4) Homework- Lesson 1 Vocabulary </a:t>
            </a:r>
          </a:p>
        </p:txBody>
      </p:sp>
    </p:spTree>
    <p:extLst>
      <p:ext uri="{BB962C8B-B14F-4D97-AF65-F5344CB8AC3E}">
        <p14:creationId xmlns:p14="http://schemas.microsoft.com/office/powerpoint/2010/main" xmlns="" val="1772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2BC06-BCB1-DE47-92C7-5DB3652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Test (Earth’s Atmosphere)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D0E9C-A1D2-B243-B42B-4CE705CEF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30 questions and 30 min.</a:t>
            </a:r>
          </a:p>
          <a:p>
            <a:r>
              <a:rPr lang="en-US" dirty="0"/>
              <a:t>If you finish early, please sensitive for other students who are </a:t>
            </a:r>
            <a:r>
              <a:rPr lang="en-US"/>
              <a:t>still </a:t>
            </a:r>
            <a:r>
              <a:rPr lang="en-US" smtClean="0"/>
              <a:t>taking  </a:t>
            </a:r>
            <a:r>
              <a:rPr lang="en-US" dirty="0"/>
              <a:t>their test.</a:t>
            </a:r>
          </a:p>
          <a:p>
            <a:r>
              <a:rPr lang="en-US" dirty="0"/>
              <a:t>You are not allowed to talk, go bathroom before you finish your test.</a:t>
            </a:r>
          </a:p>
          <a:p>
            <a:r>
              <a:rPr lang="en-US" dirty="0"/>
              <a:t>Get ready the take some notes after the test.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0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99D2F-803C-BD4C-B8C2-46A0BC78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D4055-D5C3-C049-9712-008179FB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Write your name (First and Last) bold </a:t>
            </a:r>
          </a:p>
          <a:p>
            <a:r>
              <a:rPr lang="en-US" dirty="0"/>
              <a:t>2) Don’t bubble twice </a:t>
            </a:r>
          </a:p>
          <a:p>
            <a:r>
              <a:rPr lang="en-US" dirty="0"/>
              <a:t>3) Don’t cross your bubbled answer (Think same procedure for EOG)</a:t>
            </a:r>
          </a:p>
          <a:p>
            <a:r>
              <a:rPr lang="en-US" dirty="0"/>
              <a:t>4) Don’t write anything on questions packet. </a:t>
            </a:r>
          </a:p>
          <a:p>
            <a:r>
              <a:rPr lang="en-US" dirty="0"/>
              <a:t>5) Any question raise your hand wait for assistance.</a:t>
            </a:r>
          </a:p>
          <a:p>
            <a:r>
              <a:rPr lang="en-US" dirty="0"/>
              <a:t>6) </a:t>
            </a:r>
            <a:r>
              <a:rPr lang="en-US"/>
              <a:t>Good luck. </a:t>
            </a:r>
          </a:p>
        </p:txBody>
      </p:sp>
    </p:spTree>
    <p:extLst>
      <p:ext uri="{BB962C8B-B14F-4D97-AF65-F5344CB8AC3E}">
        <p14:creationId xmlns:p14="http://schemas.microsoft.com/office/powerpoint/2010/main" xmlns="" val="380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6251E-2CA6-544B-A2D4-585BBB90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Introduction-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EBF70-DDC9-B34B-BAAC-0CA6D895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Chapter Introduction Tuesday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Lesson 1:  Describing Weather ( Wednesday, Thursday , Friday)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Lesson 2: Weather Patterns  (Monday, Tuesday,)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Lesson 3: Weather Forecasts  (Wednesday, Thursday)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Chapter Wrap-Up.  (Friday)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Chapter Test ( 10/1/18 Monday) </a:t>
            </a:r>
          </a:p>
        </p:txBody>
      </p:sp>
    </p:spTree>
    <p:extLst>
      <p:ext uri="{BB962C8B-B14F-4D97-AF65-F5344CB8AC3E}">
        <p14:creationId xmlns:p14="http://schemas.microsoft.com/office/powerpoint/2010/main" xmlns="" val="16489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How do scientists describe and predict weather?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Scientists use weather variables to describe weather and study weather systems. Scientists use computers to predict the weather.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0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Lesson 1: Describing Weather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en-US" dirty="0"/>
              <a:t>Weather is the atmospheric conditions, along with short-term changes, of a certain place at a certain time.</a:t>
            </a:r>
          </a:p>
          <a:p>
            <a:r>
              <a:rPr lang="en-US" altLang="en-US" dirty="0"/>
              <a:t>Variables used to describe weather are air temperature, air pressure, wind, humidity, and relative humidity.</a:t>
            </a:r>
          </a:p>
          <a:p>
            <a:r>
              <a:rPr lang="en-US" altLang="en-US" dirty="0"/>
              <a:t>The processes in the water cycle—evaporation, condensation, and precipitation—are all involved in the formation of different types of weather.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306</Words>
  <Application>Microsoft Macintosh PowerPoint</Application>
  <PresentationFormat>Custom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are the factors to in the weather forecast? </vt:lpstr>
      <vt:lpstr>Today Agenda</vt:lpstr>
      <vt:lpstr>Chapter Test (Earth’s Atmosphere) </vt:lpstr>
      <vt:lpstr>Test Procedure</vt:lpstr>
      <vt:lpstr>Chapter Introduction- Weather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expected weather forecast for this week Greensboro?</dc:title>
  <dc:creator>ahmet ilbay</dc:creator>
  <cp:lastModifiedBy>lsapar</cp:lastModifiedBy>
  <cp:revision>6</cp:revision>
  <dcterms:created xsi:type="dcterms:W3CDTF">2018-09-17T16:37:28Z</dcterms:created>
  <dcterms:modified xsi:type="dcterms:W3CDTF">2018-09-18T13:26:29Z</dcterms:modified>
</cp:coreProperties>
</file>