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irAUvS_29I&amp;t=33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Warm up 4 min 9/20/18 Thursday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62000"/>
            <a:ext cx="882209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 7. Possible answer. The height and type (shape) of cloud are used to predict the type of weather that is possible, such as light rain, thunderstorms, snow, sleet, or hail. </a:t>
            </a:r>
          </a:p>
          <a:p>
            <a:r>
              <a:rPr lang="en-US" dirty="0" smtClean="0"/>
              <a:t>8. Possible answer: Fog is clouds that form near Earth’s surface, so it reduces visibility. If ice crystals form in the cloud, dangerous surface conditions can exist. </a:t>
            </a:r>
          </a:p>
          <a:p>
            <a:r>
              <a:rPr lang="en-US" dirty="0" smtClean="0"/>
              <a:t>9. Possible answer: Precipitation falls as rain, snow, sleet, or hail. The type of precipitation that falls is predicted based on air temperature and humidity levels. </a:t>
            </a:r>
          </a:p>
          <a:p>
            <a:r>
              <a:rPr lang="en-US" dirty="0" smtClean="0"/>
              <a:t>10. Possible answer: The type of weather that a region experiences depends on what is happening at that place in the water cycle.</a:t>
            </a:r>
          </a:p>
          <a:p>
            <a:r>
              <a:rPr lang="en-US" dirty="0" smtClean="0"/>
              <a:t> 11. Possible answer: If water is evaporating and the humidity levels are low, then there is no precipitation.</a:t>
            </a:r>
          </a:p>
          <a:p>
            <a:r>
              <a:rPr lang="en-US" dirty="0" smtClean="0"/>
              <a:t> 12. Possible answer: If water vapor condenses and clouds form, then precipitation will fall. The type of precipitation that falls depends on air temperature.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Video-Study </a:t>
            </a:r>
            <a:r>
              <a:rPr lang="en-US" dirty="0" smtClean="0"/>
              <a:t>Jams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https://www.youtube.com/watch?v=XirAUvS_29I&amp;t=33s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8305800" cy="3429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 The weather appears to be warm, sunny, and moderately </a:t>
            </a:r>
            <a:r>
              <a:rPr lang="en-US" dirty="0" smtClean="0"/>
              <a:t>windy</a:t>
            </a:r>
          </a:p>
          <a:p>
            <a:pPr>
              <a:buNone/>
            </a:pPr>
            <a:r>
              <a:rPr lang="en-US" dirty="0" smtClean="0"/>
              <a:t>2 </a:t>
            </a:r>
            <a:r>
              <a:rPr lang="en-US" dirty="0" smtClean="0"/>
              <a:t>A storm could bring strong winds, heavy rain, and lightning.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 </a:t>
            </a:r>
            <a:r>
              <a:rPr lang="en-US" dirty="0" smtClean="0"/>
              <a:t>Answers will vary. </a:t>
            </a:r>
            <a:r>
              <a:rPr lang="en-US" dirty="0" smtClean="0"/>
              <a:t>Examples: football</a:t>
            </a:r>
            <a:r>
              <a:rPr lang="en-US" dirty="0" smtClean="0"/>
              <a:t>, baseball, swimming, etc.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Key Concept Builder 15 min </a:t>
            </a:r>
          </a:p>
          <a:p>
            <a:r>
              <a:rPr lang="en-US" dirty="0" smtClean="0"/>
              <a:t>3) Concept Practice 10 min </a:t>
            </a:r>
          </a:p>
          <a:p>
            <a:r>
              <a:rPr lang="en-US" dirty="0" smtClean="0"/>
              <a:t>4) Video 5 min </a:t>
            </a:r>
          </a:p>
          <a:p>
            <a:r>
              <a:rPr lang="en-US" dirty="0" smtClean="0"/>
              <a:t>5) </a:t>
            </a:r>
            <a:r>
              <a:rPr lang="en-US" dirty="0" err="1" smtClean="0"/>
              <a:t>Plicker</a:t>
            </a:r>
            <a:r>
              <a:rPr lang="en-US" dirty="0" smtClean="0"/>
              <a:t> 10 min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 Builder (page 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8307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1. yes; It is an atmospheric condition that is taking place for a short time at my house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2. no; It is not short term, but it describes the temperature normally present in the summer.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dirty="0" smtClean="0"/>
              <a:t>. yes; It is a short-term atmospheric condition.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</a:t>
            </a:r>
            <a:r>
              <a:rPr lang="en-US" dirty="0" smtClean="0"/>
              <a:t>. yes; This describes a short-term atmospheric change.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</a:t>
            </a:r>
            <a:r>
              <a:rPr lang="en-US" dirty="0" smtClean="0"/>
              <a:t>. no; This is not short term, but it describes an annual pattern.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</a:t>
            </a:r>
            <a:r>
              <a:rPr lang="en-US" dirty="0" smtClean="0"/>
              <a:t>. yes; I am looking for any possible short-term changes in the atmospheric condition.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7</a:t>
            </a:r>
            <a:r>
              <a:rPr lang="en-US" dirty="0" smtClean="0"/>
              <a:t>. yes; The rains represent a short-term change in atmospheric conditions. 8. no; This represents annual temperatures that fall below freezing and are not short-term changes.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9</a:t>
            </a:r>
            <a:r>
              <a:rPr lang="en-US" dirty="0" smtClean="0"/>
              <a:t>. no; This is an annual pattern that is not representative of a short-term atmospheric condition.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10</a:t>
            </a:r>
            <a:r>
              <a:rPr lang="en-US" dirty="0" smtClean="0"/>
              <a:t>. yes; This represents a short-term atmospheric change.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11</a:t>
            </a:r>
            <a:r>
              <a:rPr lang="en-US" dirty="0" smtClean="0"/>
              <a:t>. yes; It has changed from a sunny day to rain, representing a short-term atmospheric change.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 Builder (page 17)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dew point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 smtClean="0"/>
              <a:t>. barometric </a:t>
            </a:r>
            <a:r>
              <a:rPr lang="en-US" dirty="0" smtClean="0"/>
              <a:t>pressure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3. air pressure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</a:t>
            </a:r>
            <a:r>
              <a:rPr lang="en-US" dirty="0" smtClean="0"/>
              <a:t>. precipitation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</a:t>
            </a:r>
            <a:r>
              <a:rPr lang="en-US" dirty="0" smtClean="0"/>
              <a:t>. air temperature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</a:t>
            </a:r>
            <a:r>
              <a:rPr lang="en-US" dirty="0" smtClean="0"/>
              <a:t>. humidity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7</a:t>
            </a:r>
            <a:r>
              <a:rPr lang="en-US" dirty="0" smtClean="0"/>
              <a:t>. relative humidity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 Builder (page </a:t>
            </a:r>
            <a:r>
              <a:rPr lang="en-US" dirty="0" smtClean="0"/>
              <a:t>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4906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 smtClean="0"/>
              <a:t>. the measure of the average kinetic energy of molecules the air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 smtClean="0"/>
              <a:t>. in Celsius or Fahrenheit with a </a:t>
            </a:r>
            <a:r>
              <a:rPr lang="en-US" dirty="0" smtClean="0"/>
              <a:t>thermometer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3. the pressure that a column of air exerts on the air or surface below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</a:t>
            </a:r>
            <a:r>
              <a:rPr lang="en-US" dirty="0" smtClean="0"/>
              <a:t>. in </a:t>
            </a:r>
            <a:r>
              <a:rPr lang="en-US" dirty="0" err="1" smtClean="0"/>
              <a:t>millibars</a:t>
            </a:r>
            <a:r>
              <a:rPr lang="en-US" dirty="0" smtClean="0"/>
              <a:t> using a barometer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</a:t>
            </a:r>
            <a:r>
              <a:rPr lang="en-US" dirty="0" smtClean="0"/>
              <a:t>. created as air moves from areas of high pressure to areas of low pressure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</a:t>
            </a:r>
            <a:r>
              <a:rPr lang="en-US" dirty="0" smtClean="0"/>
              <a:t>. as speed using an anemometer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7</a:t>
            </a:r>
            <a:r>
              <a:rPr lang="en-US" dirty="0" smtClean="0"/>
              <a:t>. the amount of water vapor in the </a:t>
            </a:r>
            <a:r>
              <a:rPr lang="en-US" dirty="0" smtClean="0"/>
              <a:t>air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8. in grams of water per cubic meter of air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9</a:t>
            </a:r>
            <a:r>
              <a:rPr lang="en-US" dirty="0" smtClean="0"/>
              <a:t>. the amount of water vapor in the air compared to how much that air can hold at a particular temperature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10</a:t>
            </a:r>
            <a:r>
              <a:rPr lang="en-US" dirty="0" smtClean="0"/>
              <a:t>. in percent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11</a:t>
            </a:r>
            <a:r>
              <a:rPr lang="en-US" dirty="0" smtClean="0"/>
              <a:t>. the temperature at which air becomes fully saturated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12</a:t>
            </a:r>
            <a:r>
              <a:rPr lang="en-US" dirty="0" smtClean="0"/>
              <a:t>. by temperature and water vapor </a:t>
            </a:r>
            <a:r>
              <a:rPr lang="en-US" dirty="0" smtClean="0"/>
              <a:t>content</a:t>
            </a:r>
          </a:p>
          <a:p>
            <a:pPr>
              <a:buNone/>
            </a:pPr>
            <a:r>
              <a:rPr lang="en-US" dirty="0" smtClean="0"/>
              <a:t>13. water droplets or ice crystals suspended in the atmosphere—referred to as fog when it is near Earth’s surface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14</a:t>
            </a:r>
            <a:r>
              <a:rPr lang="en-US" dirty="0" smtClean="0"/>
              <a:t>. by shape and altitude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15</a:t>
            </a:r>
            <a:r>
              <a:rPr lang="en-US" dirty="0" smtClean="0"/>
              <a:t>. water, in liquid or solid form, that falls from the atmosphere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16</a:t>
            </a:r>
            <a:r>
              <a:rPr lang="en-US" dirty="0" smtClean="0"/>
              <a:t>. in inches or centimeters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 Builder (page 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T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 smtClean="0"/>
              <a:t>. T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 smtClean="0"/>
              <a:t>. F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 smtClean="0"/>
              <a:t>. F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 smtClean="0"/>
              <a:t>. F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 smtClean="0"/>
              <a:t>. T 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dirty="0" smtClean="0"/>
              <a:t>. T </a:t>
            </a:r>
            <a:endParaRPr lang="en-US" dirty="0" smtClean="0"/>
          </a:p>
          <a:p>
            <a:r>
              <a:rPr lang="en-US" dirty="0" smtClean="0"/>
              <a:t>8</a:t>
            </a:r>
            <a:r>
              <a:rPr lang="en-US" dirty="0" smtClean="0"/>
              <a:t>. F </a:t>
            </a:r>
            <a:endParaRPr lang="en-US" dirty="0" smtClean="0"/>
          </a:p>
          <a:p>
            <a:r>
              <a:rPr lang="en-US" dirty="0" smtClean="0"/>
              <a:t>9</a:t>
            </a:r>
            <a:r>
              <a:rPr lang="en-US" dirty="0" smtClean="0"/>
              <a:t>. F 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dirty="0" smtClean="0"/>
              <a:t>. 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A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71600"/>
            <a:ext cx="838199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1. Possible answer: Air temperature determines whether precipitation falls as a liquid (rain) or a solid (snow, sleet, or hail). Air temperature also affects how much moisture the air holds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2. Possible answer: Air pressure is used to predict weather. Changes in air pressure indicate a change in the weather.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dirty="0" smtClean="0"/>
              <a:t>. Possible answer: Wind indicates direction and a change in air pressure. Increased wind speed is often associated with severe weather.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</a:t>
            </a:r>
            <a:r>
              <a:rPr lang="en-US" dirty="0" smtClean="0"/>
              <a:t>. Possible answer: Humidity indicates the amount of moisture in the air and, thus, directly relates to the potential for precipitation.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</a:t>
            </a:r>
            <a:r>
              <a:rPr lang="en-US" dirty="0" smtClean="0"/>
              <a:t>. Possible answer: Because it relates air temperature to humidity, relative humidity is used to predict the possibility of precipitation.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</a:t>
            </a:r>
            <a:r>
              <a:rPr lang="en-US" dirty="0" smtClean="0"/>
              <a:t>. Possible answer: Dew point indicates the temperature at which precipitation will form and is used to predict where dew or frost will form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895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Warm up 4 min 9/20/18 Thursday</vt:lpstr>
      <vt:lpstr>Warm Up Answer</vt:lpstr>
      <vt:lpstr>Today Agenda</vt:lpstr>
      <vt:lpstr>Key Concept Builder (page 16)</vt:lpstr>
      <vt:lpstr>Key Concept Builder (page 17) </vt:lpstr>
      <vt:lpstr>Key Concept Builder (page 18)</vt:lpstr>
      <vt:lpstr>Key Concept Builder (page 19)</vt:lpstr>
      <vt:lpstr>Content Practice A</vt:lpstr>
      <vt:lpstr>Content Practice B</vt:lpstr>
      <vt:lpstr>Content Practice B</vt:lpstr>
      <vt:lpstr>Video-Study Jams</vt:lpstr>
      <vt:lpstr>Plicker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9/20/18 Thursday</dc:title>
  <dc:creator>Lukman Sapar</dc:creator>
  <cp:lastModifiedBy>lsapar</cp:lastModifiedBy>
  <cp:revision>8</cp:revision>
  <dcterms:created xsi:type="dcterms:W3CDTF">2006-08-16T00:00:00Z</dcterms:created>
  <dcterms:modified xsi:type="dcterms:W3CDTF">2018-09-20T12:23:23Z</dcterms:modified>
</cp:coreProperties>
</file>