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6" r:id="rId4"/>
    <p:sldId id="259" r:id="rId5"/>
    <p:sldId id="260" r:id="rId6"/>
    <p:sldId id="261" r:id="rId7"/>
    <p:sldId id="265" r:id="rId8"/>
    <p:sldId id="262" r:id="rId9"/>
    <p:sldId id="263" r:id="rId10"/>
    <p:sldId id="266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8C093-BCA2-4D91-8263-29190155E19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F251E-15FC-4DEE-B5EE-4A8642B30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2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9/22/2016 Wednesday Warm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1) What type of weather would a cirrus cloud bring?</a:t>
            </a:r>
          </a:p>
          <a:p>
            <a:r>
              <a:rPr lang="en-US" sz="4000" dirty="0" smtClean="0"/>
              <a:t>2) Which type of cloud vertically developed and results in thunderstorm?</a:t>
            </a:r>
          </a:p>
          <a:p>
            <a:r>
              <a:rPr lang="en-US" sz="4000" dirty="0" smtClean="0"/>
              <a:t>3) Which type of cloud looks feathery and wispy?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842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C173_L1_P014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11"/>
          <a:stretch>
            <a:fillRect/>
          </a:stretch>
        </p:blipFill>
        <p:spPr bwMode="auto">
          <a:xfrm>
            <a:off x="457200" y="1524000"/>
            <a:ext cx="3276600" cy="310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173_L1_P014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11"/>
          <a:stretch>
            <a:fillRect/>
          </a:stretch>
        </p:blipFill>
        <p:spPr bwMode="auto">
          <a:xfrm>
            <a:off x="4869270" y="1447800"/>
            <a:ext cx="361750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9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Page 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5626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Occluded front </a:t>
            </a:r>
            <a:r>
              <a:rPr lang="en-US" sz="4000" dirty="0" smtClean="0"/>
              <a:t>occurs  when a cold front overtakes a warm front. In other words, warm air mass is trapped between two cooler air masses.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Stationary Front; </a:t>
            </a:r>
            <a:r>
              <a:rPr lang="en-US" sz="4000" dirty="0" smtClean="0"/>
              <a:t>it forms when a cold air mass meets to a warm air mass. They remain separated. Brings cloudy, wet weather.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392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C173_L1_P015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34164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173_L1_P01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47800"/>
            <a:ext cx="383857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26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Cyclone; </a:t>
            </a:r>
            <a:r>
              <a:rPr lang="en-US" dirty="0" smtClean="0"/>
              <a:t>an area in the atmosphere that has lower pressure than the surrounding areas and has winds that spiral toward the center.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Anticyclone; </a:t>
            </a:r>
            <a:r>
              <a:rPr lang="en-US" dirty="0" smtClean="0"/>
              <a:t>The rotation of air around a high pressure center in the direction opposite to Earth’s rotation.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9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638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Air masses are characterized by moisture content and temperature </a:t>
            </a:r>
          </a:p>
          <a:p>
            <a:r>
              <a:rPr lang="en-US" sz="4400" dirty="0" smtClean="0"/>
              <a:t>A front occurs where two air masses meet.</a:t>
            </a:r>
          </a:p>
          <a:p>
            <a:r>
              <a:rPr lang="en-US" sz="4400" dirty="0" smtClean="0"/>
              <a:t>Four major types of fronts are cold, warm, occluded, and stationary. </a:t>
            </a:r>
          </a:p>
        </p:txBody>
      </p:sp>
    </p:spTree>
    <p:extLst>
      <p:ext uri="{BB962C8B-B14F-4D97-AF65-F5344CB8AC3E}">
        <p14:creationId xmlns:p14="http://schemas.microsoft.com/office/powerpoint/2010/main" val="39513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1) Neutral/fair weather</a:t>
            </a:r>
          </a:p>
          <a:p>
            <a:r>
              <a:rPr lang="en-US" sz="6600" dirty="0" smtClean="0"/>
              <a:t>2) Cumulonimbus</a:t>
            </a:r>
          </a:p>
          <a:p>
            <a:r>
              <a:rPr lang="en-US" sz="6600" dirty="0" smtClean="0"/>
              <a:t>3) Cirrus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199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/>
          <a:lstStyle/>
          <a:p>
            <a:r>
              <a:rPr lang="en-US" dirty="0"/>
              <a:t>9/22/2016 Thursday Warm 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077200" cy="4724400"/>
          </a:xfrm>
        </p:spPr>
        <p:txBody>
          <a:bodyPr>
            <a:normAutofit/>
          </a:bodyPr>
          <a:lstStyle/>
          <a:p>
            <a:endParaRPr lang="en-US" sz="5400" dirty="0" smtClean="0"/>
          </a:p>
          <a:p>
            <a:r>
              <a:rPr lang="en-US" sz="5400" dirty="0" smtClean="0"/>
              <a:t>1)What is an air mass?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366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Air mass</a:t>
            </a:r>
            <a:r>
              <a:rPr lang="en-US" sz="4400" dirty="0" smtClean="0"/>
              <a:t>; a large body of air  with relatively the same temperature and humidity.</a:t>
            </a:r>
          </a:p>
          <a:p>
            <a:r>
              <a:rPr lang="en-US" dirty="0" smtClean="0"/>
              <a:t> An air mass sits over a region for extended period of time and picks up the characteristics of that region . This is called </a:t>
            </a:r>
            <a:r>
              <a:rPr lang="en-US" dirty="0" smtClean="0">
                <a:solidFill>
                  <a:srgbClr val="FF0000"/>
                </a:solidFill>
              </a:rPr>
              <a:t>Source Region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4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84-85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10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Type of air mass is cold and warm air.</a:t>
            </a:r>
          </a:p>
          <a:p>
            <a:r>
              <a:rPr lang="en-US" sz="3600" dirty="0" smtClean="0"/>
              <a:t>There are 4 type of source region.</a:t>
            </a:r>
          </a:p>
          <a:p>
            <a:endParaRPr lang="en-US" sz="3600" dirty="0"/>
          </a:p>
          <a:p>
            <a:r>
              <a:rPr lang="en-US" sz="3600" dirty="0" smtClean="0"/>
              <a:t>Maritime; forms over water; wet</a:t>
            </a:r>
          </a:p>
          <a:p>
            <a:r>
              <a:rPr lang="en-US" sz="3600" dirty="0" smtClean="0"/>
              <a:t>Continental; forms over </a:t>
            </a:r>
            <a:r>
              <a:rPr lang="en-US" sz="3600" dirty="0" err="1" smtClean="0"/>
              <a:t>land;dry</a:t>
            </a:r>
            <a:endParaRPr lang="en-US" sz="3600" dirty="0" smtClean="0"/>
          </a:p>
          <a:p>
            <a:r>
              <a:rPr lang="en-US" sz="3600" dirty="0" smtClean="0"/>
              <a:t>Polar; (Artic/Antarctic </a:t>
            </a:r>
            <a:r>
              <a:rPr lang="en-US" sz="3600" dirty="0"/>
              <a:t>) </a:t>
            </a:r>
            <a:r>
              <a:rPr lang="en-US" sz="3600" dirty="0" smtClean="0"/>
              <a:t>forms over the polar regions; cold</a:t>
            </a:r>
          </a:p>
          <a:p>
            <a:r>
              <a:rPr lang="en-US" sz="3600" dirty="0" smtClean="0"/>
              <a:t>Tropical; develops over the tropics.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15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                        COLD AIR MASS</a:t>
            </a:r>
          </a:p>
          <a:p>
            <a:r>
              <a:rPr lang="en-US" dirty="0" err="1" smtClean="0"/>
              <a:t>mP</a:t>
            </a:r>
            <a:r>
              <a:rPr lang="en-US" dirty="0" smtClean="0"/>
              <a:t> Maritime ,Polar (Wet, cold air )</a:t>
            </a:r>
          </a:p>
          <a:p>
            <a:endParaRPr lang="en-US" dirty="0" smtClean="0"/>
          </a:p>
          <a:p>
            <a:r>
              <a:rPr lang="en-US" dirty="0" err="1" smtClean="0"/>
              <a:t>cP</a:t>
            </a:r>
            <a:r>
              <a:rPr lang="en-US" dirty="0" smtClean="0"/>
              <a:t> Continental ,Polar ( dry and cold ) </a:t>
            </a:r>
          </a:p>
          <a:p>
            <a:r>
              <a:rPr lang="en-US" dirty="0" smtClean="0"/>
              <a:t>                         WARM AIR MASS</a:t>
            </a:r>
          </a:p>
          <a:p>
            <a:r>
              <a:rPr lang="en-US" dirty="0" err="1" smtClean="0"/>
              <a:t>cT</a:t>
            </a:r>
            <a:r>
              <a:rPr lang="en-US" dirty="0" smtClean="0"/>
              <a:t>   </a:t>
            </a:r>
            <a:r>
              <a:rPr lang="en-US" dirty="0"/>
              <a:t>Continental </a:t>
            </a:r>
            <a:r>
              <a:rPr lang="en-US" dirty="0" smtClean="0"/>
              <a:t>,Tropical </a:t>
            </a:r>
            <a:r>
              <a:rPr lang="en-US" dirty="0"/>
              <a:t>( dry and warm) </a:t>
            </a:r>
          </a:p>
          <a:p>
            <a:endParaRPr lang="en-US" dirty="0" smtClean="0"/>
          </a:p>
          <a:p>
            <a:r>
              <a:rPr lang="en-US" dirty="0" err="1" smtClean="0"/>
              <a:t>mT</a:t>
            </a:r>
            <a:r>
              <a:rPr lang="en-US" dirty="0" smtClean="0"/>
              <a:t> Maritime, </a:t>
            </a:r>
            <a:r>
              <a:rPr lang="en-US" dirty="0"/>
              <a:t>Tropical ( Over the ocean , wet and warm)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C173_L1_P012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7543800" cy="4124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499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Front; </a:t>
            </a:r>
            <a:r>
              <a:rPr lang="en-US" sz="4800" dirty="0" smtClean="0"/>
              <a:t>A dividing line between two different air masses. A boundary between two air masses. 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Four types of front; </a:t>
            </a:r>
            <a:r>
              <a:rPr lang="en-US" sz="4800" dirty="0" smtClean="0"/>
              <a:t>cold fronts, warm fronts, occluded fronts, stationary fronts.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4704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Cold Front; </a:t>
            </a:r>
            <a:r>
              <a:rPr lang="en-US" sz="4400" dirty="0" smtClean="0"/>
              <a:t>Cold air moves under warm air. This front brings thunderstorms. 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Warm Front; </a:t>
            </a:r>
            <a:r>
              <a:rPr lang="en-US" sz="4400" dirty="0" smtClean="0"/>
              <a:t>warm air pushes overtop a colder air mass.  Bring drizzly rain, warm weather.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5124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417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9/22/2016 Wednesday Warm Up</vt:lpstr>
      <vt:lpstr>Answer</vt:lpstr>
      <vt:lpstr>9/22/2016 Thursday Warm Up</vt:lpstr>
      <vt:lpstr>Page 84</vt:lpstr>
      <vt:lpstr>Page 84-85</vt:lpstr>
      <vt:lpstr>Page 85</vt:lpstr>
      <vt:lpstr>PowerPoint Presentation</vt:lpstr>
      <vt:lpstr>Page 86</vt:lpstr>
      <vt:lpstr>Page 86</vt:lpstr>
      <vt:lpstr>PowerPoint Presentation</vt:lpstr>
      <vt:lpstr>Page 87</vt:lpstr>
      <vt:lpstr>PowerPoint Presentation</vt:lpstr>
      <vt:lpstr>Page 88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9/22/2016 Thursday Warm Up</dc:title>
  <dc:creator>TMSA</dc:creator>
  <cp:lastModifiedBy>TMSA</cp:lastModifiedBy>
  <cp:revision>10</cp:revision>
  <dcterms:created xsi:type="dcterms:W3CDTF">2006-08-16T00:00:00Z</dcterms:created>
  <dcterms:modified xsi:type="dcterms:W3CDTF">2016-09-22T18:45:50Z</dcterms:modified>
</cp:coreProperties>
</file>