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Study Guide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1)</a:t>
            </a:r>
            <a:r>
              <a:rPr lang="en-US" sz="4400" dirty="0"/>
              <a:t> What are the two most abundant gases in the atmosphere? What else makes up our atmosphere</a:t>
            </a:r>
            <a:r>
              <a:rPr lang="en-US" sz="4400" dirty="0" smtClean="0"/>
              <a:t>?</a:t>
            </a:r>
          </a:p>
          <a:p>
            <a:r>
              <a:rPr lang="en-US" sz="4400" dirty="0" smtClean="0"/>
              <a:t>Answer: Nitrogen 78% Oxygen 21% other (CO2, Ozone and Argon 1%)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7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10) Winds </a:t>
            </a:r>
            <a:r>
              <a:rPr lang="en-US" dirty="0"/>
              <a:t>typically move from _______ to _______ across the United States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Answer : West to East (Westerlies)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4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11) What </a:t>
            </a:r>
            <a:r>
              <a:rPr lang="en-US" dirty="0"/>
              <a:t>relative humidity? Can warm air or cold air hold more water vapor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Answer; </a:t>
            </a:r>
            <a:r>
              <a:rPr lang="en-US" dirty="0"/>
              <a:t>the amount (percentage) of water vapor the air is holding compared to the amount it could </a:t>
            </a:r>
            <a:r>
              <a:rPr lang="en-US" dirty="0" smtClean="0"/>
              <a:t>hold.</a:t>
            </a:r>
          </a:p>
          <a:p>
            <a:r>
              <a:rPr lang="en-US" dirty="0"/>
              <a:t>There’s the same amount of moisture, but the relative humidity of the heated air is much less —the warmed air can “hold” a good deal more moisture than the cool air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8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12) </a:t>
            </a:r>
            <a:r>
              <a:rPr lang="en-US" dirty="0"/>
              <a:t>What is dew point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Answer;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temperature at which the water vapor in the air becomes saturated and condensation begins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33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13)</a:t>
            </a:r>
            <a:r>
              <a:rPr lang="en-US" dirty="0"/>
              <a:t> Meteorologists use _______ to measure air pressure, ________ to measure humidity, _________ to</a:t>
            </a:r>
          </a:p>
          <a:p>
            <a:r>
              <a:rPr lang="en-US" dirty="0"/>
              <a:t>measure temperature and ________ to measure wind speed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Answer; Barometer, </a:t>
            </a:r>
            <a:r>
              <a:rPr lang="en-US" dirty="0" err="1" smtClean="0"/>
              <a:t>Psychrometer</a:t>
            </a:r>
            <a:r>
              <a:rPr lang="en-US" dirty="0" smtClean="0"/>
              <a:t>,  Thermometer, Anemometer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39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14)What </a:t>
            </a:r>
            <a:r>
              <a:rPr lang="en-US" dirty="0"/>
              <a:t>are isobars? What are isotherms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Answer; </a:t>
            </a:r>
            <a:r>
              <a:rPr lang="en-US" b="1" dirty="0">
                <a:solidFill>
                  <a:srgbClr val="FF0000"/>
                </a:solidFill>
              </a:rPr>
              <a:t>Isobars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/>
              <a:t>and </a:t>
            </a:r>
            <a:r>
              <a:rPr lang="en-US" b="1" dirty="0"/>
              <a:t>isotherms</a:t>
            </a:r>
            <a:r>
              <a:rPr lang="en-US" dirty="0"/>
              <a:t> are lines on weather maps which represent patterns of </a:t>
            </a:r>
            <a:r>
              <a:rPr lang="en-US" dirty="0">
                <a:solidFill>
                  <a:srgbClr val="FF0000"/>
                </a:solidFill>
              </a:rPr>
              <a:t>pressure</a:t>
            </a:r>
            <a:r>
              <a:rPr lang="en-US" dirty="0"/>
              <a:t> and </a:t>
            </a:r>
            <a:r>
              <a:rPr lang="en-US" b="1" dirty="0"/>
              <a:t>temperature, </a:t>
            </a:r>
            <a:r>
              <a:rPr lang="en-US" dirty="0"/>
              <a:t>respectively. </a:t>
            </a:r>
          </a:p>
        </p:txBody>
      </p:sp>
    </p:spTree>
    <p:extLst>
      <p:ext uri="{BB962C8B-B14F-4D97-AF65-F5344CB8AC3E}">
        <p14:creationId xmlns:p14="http://schemas.microsoft.com/office/powerpoint/2010/main" val="390932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15)On </a:t>
            </a:r>
            <a:r>
              <a:rPr lang="en-US" dirty="0"/>
              <a:t>a weather map, a capital “H” means __________ and an “L” means</a:t>
            </a:r>
            <a:r>
              <a:rPr lang="en-US" dirty="0" smtClean="0"/>
              <a:t>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Answer; High Pressure, Low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6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16)</a:t>
            </a:r>
            <a:r>
              <a:rPr lang="en-US" dirty="0"/>
              <a:t> What is </a:t>
            </a:r>
            <a:r>
              <a:rPr lang="en-US" dirty="0" smtClean="0"/>
              <a:t>ozone</a:t>
            </a:r>
            <a:r>
              <a:rPr lang="en-US" dirty="0"/>
              <a:t>? Where is it located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Ozone </a:t>
            </a:r>
            <a:r>
              <a:rPr lang="en-US" dirty="0"/>
              <a:t>layer is in the stratosphere about 20-30 km above Earths surface.</a:t>
            </a:r>
            <a:br>
              <a:rPr lang="en-US" dirty="0"/>
            </a:br>
            <a:r>
              <a:rPr lang="en-US" dirty="0"/>
              <a:t>Provides protective layer = acts as a shield absorbing around 90% of UV rays.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3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17) </a:t>
            </a:r>
            <a:r>
              <a:rPr lang="en-US" dirty="0"/>
              <a:t>What happens when ozone is </a:t>
            </a:r>
            <a:r>
              <a:rPr lang="en-US" dirty="0" smtClean="0"/>
              <a:t>ground  level?</a:t>
            </a:r>
          </a:p>
          <a:p>
            <a:r>
              <a:rPr lang="en-US" dirty="0"/>
              <a:t>Unlike the good, protective </a:t>
            </a:r>
            <a:r>
              <a:rPr lang="en-US" b="1" dirty="0"/>
              <a:t>ozone</a:t>
            </a:r>
            <a:r>
              <a:rPr lang="en-US" dirty="0"/>
              <a:t> layer in the stratosphere, </a:t>
            </a:r>
            <a:r>
              <a:rPr lang="en-US" b="1" dirty="0"/>
              <a:t>ground level ozone</a:t>
            </a:r>
            <a:r>
              <a:rPr lang="en-US" dirty="0"/>
              <a:t> is a harmful air pollutant that affects all of us. It's formed when emissions from everyday items combine with other pollutants and “cook” in the heat and sunlight.</a:t>
            </a:r>
          </a:p>
        </p:txBody>
      </p:sp>
    </p:spTree>
    <p:extLst>
      <p:ext uri="{BB962C8B-B14F-4D97-AF65-F5344CB8AC3E}">
        <p14:creationId xmlns:p14="http://schemas.microsoft.com/office/powerpoint/2010/main" val="355445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18)</a:t>
            </a:r>
            <a:r>
              <a:rPr lang="en-US" dirty="0"/>
              <a:t> Describe the greenhouse effect. What gases are greenhouse gases?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"</a:t>
            </a:r>
            <a:r>
              <a:rPr lang="en-US" b="1" dirty="0"/>
              <a:t>greenhouse effect</a:t>
            </a:r>
            <a:r>
              <a:rPr lang="en-US" dirty="0"/>
              <a:t>" is the </a:t>
            </a:r>
            <a:r>
              <a:rPr lang="en-US" b="1" dirty="0"/>
              <a:t>effect</a:t>
            </a:r>
            <a:r>
              <a:rPr lang="en-US" dirty="0"/>
              <a:t> of </a:t>
            </a:r>
            <a:r>
              <a:rPr lang="en-US" dirty="0" smtClean="0"/>
              <a:t>atmospheric </a:t>
            </a:r>
            <a:r>
              <a:rPr lang="en-US" b="1" dirty="0" smtClean="0"/>
              <a:t>gases</a:t>
            </a:r>
            <a:r>
              <a:rPr lang="en-US" dirty="0"/>
              <a:t> like </a:t>
            </a:r>
            <a:r>
              <a:rPr lang="en-US" dirty="0" smtClean="0"/>
              <a:t>CO2, O3, and methane </a:t>
            </a:r>
            <a:r>
              <a:rPr lang="en-US" dirty="0"/>
              <a:t>absorbing energy from the sun and earth and "trapping" it near the Earth's surface, warming the Earth to a temperature range that is hospitable for </a:t>
            </a:r>
            <a:r>
              <a:rPr lang="en-US" dirty="0" smtClean="0"/>
              <a:t>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3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2)How </a:t>
            </a:r>
            <a:r>
              <a:rPr lang="en-US" dirty="0"/>
              <a:t>does air pressure change as you go up in the atmosphere? Why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The molecules that make </a:t>
            </a:r>
            <a:r>
              <a:rPr lang="en-US" b="1" dirty="0"/>
              <a:t>up</a:t>
            </a:r>
            <a:r>
              <a:rPr lang="en-US" dirty="0"/>
              <a:t> the </a:t>
            </a:r>
            <a:r>
              <a:rPr lang="en-US" b="1" dirty="0"/>
              <a:t>atmosphere</a:t>
            </a:r>
            <a:r>
              <a:rPr lang="en-US" dirty="0"/>
              <a:t> are pulled close to the earth's surface by gravity. ... </a:t>
            </a:r>
            <a:r>
              <a:rPr lang="en-US" b="1" dirty="0"/>
              <a:t>Air pressure</a:t>
            </a:r>
            <a:r>
              <a:rPr lang="en-US" dirty="0"/>
              <a:t> is a measure of the weight of the molecules above </a:t>
            </a:r>
            <a:r>
              <a:rPr lang="en-US" b="1" dirty="0"/>
              <a:t>you</a:t>
            </a:r>
            <a:r>
              <a:rPr lang="en-US" dirty="0"/>
              <a:t>. As </a:t>
            </a:r>
            <a:r>
              <a:rPr lang="en-US" b="1" dirty="0"/>
              <a:t>you move up in the atmosphere</a:t>
            </a:r>
            <a:r>
              <a:rPr lang="en-US" dirty="0"/>
              <a:t> there are fewer molecules above </a:t>
            </a:r>
            <a:r>
              <a:rPr lang="en-US" b="1" dirty="0"/>
              <a:t>you</a:t>
            </a:r>
            <a:r>
              <a:rPr lang="en-US" dirty="0"/>
              <a:t>, so </a:t>
            </a:r>
            <a:r>
              <a:rPr lang="en-US" dirty="0" smtClean="0"/>
              <a:t>the </a:t>
            </a:r>
            <a:r>
              <a:rPr lang="en-US" b="1" dirty="0" smtClean="0"/>
              <a:t>air </a:t>
            </a:r>
            <a:r>
              <a:rPr lang="en-US" b="1" dirty="0"/>
              <a:t>pressure</a:t>
            </a:r>
            <a:r>
              <a:rPr lang="en-US" dirty="0"/>
              <a:t> is lower</a:t>
            </a:r>
            <a:r>
              <a:rPr lang="en-US" dirty="0" smtClean="0"/>
              <a:t>..</a:t>
            </a:r>
            <a:endParaRPr lang="en-US" dirty="0"/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71600"/>
            <a:ext cx="3124200" cy="504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13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5562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3)List </a:t>
            </a:r>
            <a:r>
              <a:rPr lang="en-US" dirty="0"/>
              <a:t>the layers of the atmosphere in order of increasing altitude</a:t>
            </a:r>
            <a:r>
              <a:rPr lang="en-US" dirty="0" smtClean="0"/>
              <a:t>.</a:t>
            </a:r>
          </a:p>
          <a:p>
            <a:r>
              <a:rPr lang="en-US" dirty="0"/>
              <a:t>Troposphere. ...</a:t>
            </a:r>
          </a:p>
          <a:p>
            <a:r>
              <a:rPr lang="en-US" dirty="0"/>
              <a:t>Stratosphere. ...</a:t>
            </a:r>
          </a:p>
          <a:p>
            <a:r>
              <a:rPr lang="en-US" dirty="0"/>
              <a:t>Mesosphere. ...</a:t>
            </a:r>
          </a:p>
          <a:p>
            <a:r>
              <a:rPr lang="en-US" dirty="0"/>
              <a:t>Thermosphere. ...</a:t>
            </a:r>
          </a:p>
          <a:p>
            <a:r>
              <a:rPr lang="en-US" dirty="0"/>
              <a:t>Exosphere.</a:t>
            </a:r>
          </a:p>
          <a:p>
            <a:endParaRPr lang="en-US" dirty="0"/>
          </a:p>
        </p:txBody>
      </p:sp>
      <p:sp>
        <p:nvSpPr>
          <p:cNvPr id="4" name="AutoShape 2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4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4" name="Picture 16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24000"/>
            <a:ext cx="285750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3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1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4) Label the </a:t>
            </a:r>
            <a:r>
              <a:rPr lang="en-US" dirty="0"/>
              <a:t>parts of the water cycle in the diagram </a:t>
            </a:r>
            <a:r>
              <a:rPr lang="en-US" dirty="0" smtClean="0"/>
              <a:t>below.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11111111111111111111111111111111111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1)  Transportation 2) Evaporation 3) Condensation  4) Precipitation </a:t>
            </a:r>
          </a:p>
          <a:p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81534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99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5)What </a:t>
            </a:r>
            <a:r>
              <a:rPr lang="en-US" dirty="0"/>
              <a:t>are the four main types of clouds? Draw a picture of each and write what type of weather </a:t>
            </a:r>
            <a:r>
              <a:rPr lang="en-US" dirty="0" smtClean="0"/>
              <a:t>they bring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100" name="Picture 4" descr="Image result for What are the four main types of cloud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7315200" cy="290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58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6) What </a:t>
            </a:r>
            <a:r>
              <a:rPr lang="en-US" dirty="0"/>
              <a:t>is the </a:t>
            </a:r>
            <a:r>
              <a:rPr lang="en-US" dirty="0" smtClean="0"/>
              <a:t>source </a:t>
            </a:r>
            <a:r>
              <a:rPr lang="en-US" dirty="0"/>
              <a:t>region of an air mass</a:t>
            </a:r>
            <a:r>
              <a:rPr lang="en-US" dirty="0" smtClean="0"/>
              <a:t>?</a:t>
            </a:r>
          </a:p>
          <a:p>
            <a:r>
              <a:rPr lang="en-US" dirty="0" smtClean="0"/>
              <a:t>Polar </a:t>
            </a:r>
            <a:r>
              <a:rPr lang="en-US" dirty="0"/>
              <a:t>(P) or Tropical air (T), and on the nature of the surface in the source region: continental (c) or maritime (m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cP</a:t>
            </a:r>
            <a:r>
              <a:rPr lang="en-US" dirty="0"/>
              <a:t>: continental Polar </a:t>
            </a:r>
            <a:r>
              <a:rPr lang="en-US" dirty="0" smtClean="0"/>
              <a:t>continental </a:t>
            </a:r>
            <a:r>
              <a:rPr lang="en-US" dirty="0"/>
              <a:t>Tropical </a:t>
            </a:r>
            <a:r>
              <a:rPr lang="en-US" dirty="0" err="1"/>
              <a:t>mP</a:t>
            </a:r>
            <a:r>
              <a:rPr lang="en-US" dirty="0"/>
              <a:t>: maritime Polar </a:t>
            </a:r>
            <a:r>
              <a:rPr lang="en-US" dirty="0" err="1"/>
              <a:t>mT</a:t>
            </a:r>
            <a:r>
              <a:rPr lang="en-US" dirty="0"/>
              <a:t>: maritime Tropical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9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7)The </a:t>
            </a:r>
            <a:r>
              <a:rPr lang="en-US" dirty="0"/>
              <a:t>boundary between two air masses is called a </a:t>
            </a:r>
            <a:r>
              <a:rPr lang="en-US" dirty="0" smtClean="0"/>
              <a:t>_____.</a:t>
            </a:r>
          </a:p>
          <a:p>
            <a:r>
              <a:rPr lang="en-US" dirty="0" smtClean="0"/>
              <a:t>Front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3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3276600" cy="52942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8)Describe </a:t>
            </a:r>
            <a:r>
              <a:rPr lang="en-US" dirty="0"/>
              <a:t>the four types of fronts and the weather you would expect with </a:t>
            </a:r>
            <a:r>
              <a:rPr lang="en-US" dirty="0" smtClean="0"/>
              <a:t>each.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9" y="1066800"/>
            <a:ext cx="5529943" cy="564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27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9) What </a:t>
            </a:r>
            <a:r>
              <a:rPr lang="en-US" dirty="0"/>
              <a:t>is the Coriolis Effect</a:t>
            </a:r>
            <a:r>
              <a:rPr lang="en-US" dirty="0" smtClean="0"/>
              <a:t>?</a:t>
            </a:r>
          </a:p>
          <a:p>
            <a:r>
              <a:rPr lang="en-US" dirty="0"/>
              <a:t>Responsible for large scale weather patterns and legendary cause of the direction the water swirls down the </a:t>
            </a:r>
            <a:r>
              <a:rPr lang="en-US" dirty="0" smtClean="0"/>
              <a:t>sink.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1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On-screen Show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 Study Guide answer</dc:title>
  <dc:creator>TMSA</dc:creator>
  <cp:lastModifiedBy>TMSA</cp:lastModifiedBy>
  <cp:revision>1</cp:revision>
  <dcterms:created xsi:type="dcterms:W3CDTF">2006-08-16T00:00:00Z</dcterms:created>
  <dcterms:modified xsi:type="dcterms:W3CDTF">2016-10-26T20:09:53Z</dcterms:modified>
</cp:coreProperties>
</file>