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1) Muscle and bones</a:t>
            </a:r>
          </a:p>
          <a:p>
            <a:r>
              <a:rPr lang="en-US" dirty="0" smtClean="0"/>
              <a:t>2) Contract </a:t>
            </a:r>
          </a:p>
          <a:p>
            <a:r>
              <a:rPr lang="en-US" dirty="0" smtClean="0"/>
              <a:t>3) Ligaments</a:t>
            </a:r>
          </a:p>
          <a:p>
            <a:r>
              <a:rPr lang="en-US" dirty="0" smtClean="0"/>
              <a:t>4) Tendons</a:t>
            </a:r>
          </a:p>
          <a:p>
            <a:r>
              <a:rPr lang="en-US" dirty="0" smtClean="0"/>
              <a:t>5) Cartilage</a:t>
            </a:r>
          </a:p>
          <a:p>
            <a:r>
              <a:rPr lang="en-US" dirty="0" smtClean="0"/>
              <a:t>6) a)Move</a:t>
            </a:r>
            <a:r>
              <a:rPr lang="en-US" dirty="0"/>
              <a:t> </a:t>
            </a:r>
            <a:r>
              <a:rPr lang="en-US" dirty="0" smtClean="0"/>
              <a:t>b) skeleton c) movement d) body</a:t>
            </a:r>
          </a:p>
          <a:p>
            <a:r>
              <a:rPr lang="en-US" dirty="0" smtClean="0"/>
              <a:t>7) 3</a:t>
            </a:r>
          </a:p>
          <a:p>
            <a:r>
              <a:rPr lang="en-US" dirty="0" smtClean="0"/>
              <a:t>8) Machines</a:t>
            </a:r>
          </a:p>
          <a:p>
            <a:r>
              <a:rPr lang="en-US" dirty="0" smtClean="0"/>
              <a:t>9) a)Finger- Hinge b) saddle c) Hip- Ball and sockets</a:t>
            </a:r>
          </a:p>
          <a:p>
            <a:pPr marL="0" indent="0">
              <a:buNone/>
            </a:pPr>
            <a:r>
              <a:rPr lang="en-US" dirty="0" smtClean="0"/>
              <a:t>d)Skull- Fixed </a:t>
            </a:r>
          </a:p>
          <a:p>
            <a:pPr marL="0" indent="0">
              <a:buNone/>
            </a:pPr>
            <a:r>
              <a:rPr lang="en-US" dirty="0" smtClean="0"/>
              <a:t>10) Periosteum b) compact bone c) cancellous</a:t>
            </a:r>
          </a:p>
          <a:p>
            <a:pPr marL="0" indent="0">
              <a:buNone/>
            </a:pPr>
            <a:r>
              <a:rPr lang="en-US" dirty="0" smtClean="0"/>
              <a:t>11) 350</a:t>
            </a:r>
          </a:p>
          <a:p>
            <a:pPr marL="0" indent="0">
              <a:buNone/>
            </a:pPr>
            <a:r>
              <a:rPr lang="en-US" dirty="0" smtClean="0"/>
              <a:t>12) Frown </a:t>
            </a:r>
          </a:p>
          <a:p>
            <a:pPr marL="0" indent="0">
              <a:buNone/>
            </a:pPr>
            <a:r>
              <a:rPr lang="en-US" dirty="0" smtClean="0"/>
              <a:t>13) 33</a:t>
            </a:r>
          </a:p>
          <a:p>
            <a:pPr marL="0" indent="0">
              <a:buNone/>
            </a:pPr>
            <a:r>
              <a:rPr lang="en-US" dirty="0" smtClean="0"/>
              <a:t>14) Gliding</a:t>
            </a:r>
          </a:p>
          <a:p>
            <a:pPr marL="0" indent="0">
              <a:buNone/>
            </a:pPr>
            <a:r>
              <a:rPr lang="en-US" dirty="0" smtClean="0"/>
              <a:t>15) Calcium</a:t>
            </a:r>
          </a:p>
          <a:p>
            <a:pPr marL="0" indent="0">
              <a:buNone/>
            </a:pPr>
            <a:r>
              <a:rPr lang="en-US" dirty="0" smtClean="0"/>
              <a:t>16) 85</a:t>
            </a:r>
          </a:p>
          <a:p>
            <a:pPr marL="0" indent="0">
              <a:buNone/>
            </a:pPr>
            <a:r>
              <a:rPr lang="en-US" dirty="0" smtClean="0"/>
              <a:t>17)</a:t>
            </a:r>
            <a:r>
              <a:rPr lang="en-US" dirty="0"/>
              <a:t> Cartilage and synovial fluid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1390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Answer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Answer </dc:title>
  <dc:creator>TMSA</dc:creator>
  <cp:lastModifiedBy>TMSA</cp:lastModifiedBy>
  <cp:revision>1</cp:revision>
  <dcterms:created xsi:type="dcterms:W3CDTF">2006-08-16T00:00:00Z</dcterms:created>
  <dcterms:modified xsi:type="dcterms:W3CDTF">2017-02-01T18:44:07Z</dcterms:modified>
</cp:coreProperties>
</file>