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ailbay@tmsacharter.or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Brain Pop Assignment-Due Date </a:t>
            </a:r>
            <a:r>
              <a:rPr lang="en-US" dirty="0" smtClean="0"/>
              <a:t>12/1/17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038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There are 10 items on the list and each one of them is 10 points.</a:t>
            </a:r>
          </a:p>
          <a:p>
            <a:r>
              <a:rPr lang="en-US" dirty="0" smtClean="0"/>
              <a:t>I will </a:t>
            </a:r>
            <a:r>
              <a:rPr lang="en-US" dirty="0" smtClean="0"/>
              <a:t>put the gra</a:t>
            </a:r>
            <a:r>
              <a:rPr lang="en-US" dirty="0" smtClean="0"/>
              <a:t>de </a:t>
            </a:r>
            <a:r>
              <a:rPr lang="en-US" dirty="0" smtClean="0"/>
              <a:t>Friday.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1491342"/>
            <a:ext cx="3676650" cy="51636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87853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Brain Pop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1) If you have an account log in and start your asexual reproduction assignment. </a:t>
            </a:r>
          </a:p>
          <a:p>
            <a:r>
              <a:rPr lang="en-US" dirty="0" smtClean="0"/>
              <a:t>2) You can ask me your username and password </a:t>
            </a:r>
            <a:r>
              <a:rPr lang="en-US" dirty="0" smtClean="0"/>
              <a:t>.(Email; </a:t>
            </a:r>
            <a:r>
              <a:rPr lang="en-US" dirty="0" smtClean="0">
                <a:hlinkClick r:id="rId2"/>
              </a:rPr>
              <a:t>ailbay@tmsacharter.org</a:t>
            </a:r>
            <a:r>
              <a:rPr lang="en-US" dirty="0" smtClean="0"/>
              <a:t>)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69968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61</Words>
  <Application>Microsoft Office PowerPoint</Application>
  <PresentationFormat>On-screen Show (4:3)</PresentationFormat>
  <Paragraphs>6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Brain Pop Assignment-Due Date 12/1/17</vt:lpstr>
      <vt:lpstr>Brain Pop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Brain Pop Assignment-Due Date 12/1/17</dc:title>
  <dc:creator>ailbay</dc:creator>
  <cp:lastModifiedBy>TMSA</cp:lastModifiedBy>
  <cp:revision>1</cp:revision>
  <dcterms:created xsi:type="dcterms:W3CDTF">2006-08-16T00:00:00Z</dcterms:created>
  <dcterms:modified xsi:type="dcterms:W3CDTF">2017-11-28T18:44:54Z</dcterms:modified>
</cp:coreProperties>
</file>