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1)Arteries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Function: carry blood away from </a:t>
            </a:r>
            <a:r>
              <a:rPr lang="en-US" dirty="0" smtClean="0"/>
              <a:t>heart</a:t>
            </a:r>
            <a:endParaRPr lang="en-US" dirty="0"/>
          </a:p>
          <a:p>
            <a:r>
              <a:rPr lang="en-US" dirty="0"/>
              <a:t>Pulse: the alternating expansion and relaxation of the artery wall</a:t>
            </a:r>
          </a:p>
          <a:p>
            <a:pPr marL="0" indent="0">
              <a:buNone/>
            </a:pPr>
            <a:r>
              <a:rPr lang="en-US" b="1" dirty="0" smtClean="0"/>
              <a:t>2)Veins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Function: carries blood to the </a:t>
            </a:r>
            <a:r>
              <a:rPr lang="en-US" dirty="0" smtClean="0"/>
              <a:t>heart</a:t>
            </a:r>
          </a:p>
          <a:p>
            <a:pPr marL="0" indent="0">
              <a:buNone/>
            </a:pPr>
            <a:r>
              <a:rPr lang="en-US" b="1" dirty="0" smtClean="0"/>
              <a:t>3) Capillary: </a:t>
            </a:r>
            <a:endParaRPr lang="en-US" b="1" dirty="0"/>
          </a:p>
          <a:p>
            <a:r>
              <a:rPr lang="en-US" dirty="0"/>
              <a:t>Function materials can be exchanged between blood and other cells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2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Heart</a:t>
            </a:r>
            <a:r>
              <a:rPr lang="en-US" dirty="0"/>
              <a:t> (pumps blood out and receives blood back)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 smtClean="0"/>
              <a:t>Arteries</a:t>
            </a:r>
            <a:r>
              <a:rPr lang="en-US" dirty="0" smtClean="0"/>
              <a:t>: Right </a:t>
            </a:r>
            <a:r>
              <a:rPr lang="en-US" dirty="0"/>
              <a:t>ventricle: blood goes to lungs</a:t>
            </a:r>
          </a:p>
          <a:p>
            <a:pPr marL="0" indent="0">
              <a:buNone/>
            </a:pPr>
            <a:r>
              <a:rPr lang="en-US" dirty="0"/>
              <a:t>Left ventricle: blood goes to </a:t>
            </a:r>
            <a:r>
              <a:rPr lang="en-US" dirty="0" smtClean="0"/>
              <a:t>body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dirty="0"/>
              <a:t>Capillaries</a:t>
            </a:r>
            <a:r>
              <a:rPr lang="en-US" dirty="0"/>
              <a:t> :Exchange of materials (oxygen &amp; carbon dioxide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="1" dirty="0"/>
              <a:t>Veins</a:t>
            </a:r>
            <a:r>
              <a:rPr lang="en-US" dirty="0" smtClean="0"/>
              <a:t>: Blood </a:t>
            </a:r>
            <a:r>
              <a:rPr lang="en-US" dirty="0"/>
              <a:t>returns to heart.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0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Red Blood </a:t>
            </a:r>
            <a:r>
              <a:rPr lang="en-US" sz="4000" dirty="0" smtClean="0">
                <a:solidFill>
                  <a:srgbClr val="FF0000"/>
                </a:solidFill>
              </a:rPr>
              <a:t>Cells</a:t>
            </a:r>
            <a:r>
              <a:rPr lang="en-US" sz="4000" dirty="0" smtClean="0"/>
              <a:t>: Carry </a:t>
            </a:r>
            <a:r>
              <a:rPr lang="en-US" sz="4000" dirty="0"/>
              <a:t>oxygen from lungs to body </a:t>
            </a:r>
            <a:r>
              <a:rPr lang="en-US" sz="4000" dirty="0" smtClean="0"/>
              <a:t>cells, produced </a:t>
            </a:r>
            <a:r>
              <a:rPr lang="en-US" sz="4000" dirty="0"/>
              <a:t>in bone </a:t>
            </a:r>
            <a:r>
              <a:rPr lang="en-US" sz="4000" dirty="0" smtClean="0"/>
              <a:t>marrow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Blood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</a:t>
            </a:r>
            <a:r>
              <a:rPr lang="en-US" sz="4000" dirty="0" smtClean="0"/>
              <a:t>: Body’s </a:t>
            </a:r>
            <a:r>
              <a:rPr lang="en-US" sz="4000" dirty="0"/>
              <a:t>disease </a:t>
            </a:r>
            <a:r>
              <a:rPr lang="en-US" sz="4000" dirty="0" smtClean="0"/>
              <a:t>fighters, larger </a:t>
            </a:r>
            <a:r>
              <a:rPr lang="en-US" sz="4000" dirty="0"/>
              <a:t>than red blood cells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Platelets: </a:t>
            </a:r>
            <a:r>
              <a:rPr lang="en-US" sz="4000" dirty="0" smtClean="0"/>
              <a:t>Cell fragments, helps </a:t>
            </a:r>
            <a:r>
              <a:rPr lang="en-US" sz="4000" dirty="0"/>
              <a:t>to form blood </a:t>
            </a:r>
            <a:r>
              <a:rPr lang="en-US" sz="4000" dirty="0" smtClean="0"/>
              <a:t>clots</a:t>
            </a:r>
            <a:endParaRPr lang="en-US" sz="4000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1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09857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Liquid </a:t>
            </a:r>
            <a:r>
              <a:rPr lang="en-US" dirty="0"/>
              <a:t>part of blood</a:t>
            </a:r>
          </a:p>
          <a:p>
            <a:r>
              <a:rPr lang="en-US" dirty="0" smtClean="0"/>
              <a:t>Mostly </a:t>
            </a:r>
            <a:r>
              <a:rPr lang="en-US" dirty="0"/>
              <a:t>water</a:t>
            </a:r>
          </a:p>
          <a:p>
            <a:r>
              <a:rPr lang="en-US" dirty="0" smtClean="0"/>
              <a:t> </a:t>
            </a:r>
            <a:r>
              <a:rPr lang="en-US" dirty="0"/>
              <a:t>Contains dissolved materials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Protein gives plasma a yellowish color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775" y="533400"/>
            <a:ext cx="358822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86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System and Blood Types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Blood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Percent of Population	</a:t>
            </a:r>
          </a:p>
          <a:p>
            <a:r>
              <a:rPr lang="en-US" dirty="0" smtClean="0"/>
              <a:t>Blood A; </a:t>
            </a:r>
            <a:r>
              <a:rPr lang="en-US" dirty="0"/>
              <a:t>40%	</a:t>
            </a:r>
          </a:p>
          <a:p>
            <a:r>
              <a:rPr lang="en-US" dirty="0" smtClean="0"/>
              <a:t>Blood B: 11%</a:t>
            </a:r>
          </a:p>
          <a:p>
            <a:r>
              <a:rPr lang="en-US" dirty="0" smtClean="0"/>
              <a:t>Blood AB: 4%</a:t>
            </a:r>
          </a:p>
          <a:p>
            <a:r>
              <a:rPr lang="en-US" dirty="0" smtClean="0"/>
              <a:t>Blood O: 45%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Blood &amp; Lymph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Fluid leaks out of the blood into surrounding tissues as it </a:t>
            </a:r>
            <a:r>
              <a:rPr lang="en-US" dirty="0" smtClean="0"/>
              <a:t>circulates is called lymph</a:t>
            </a:r>
            <a:endParaRPr lang="en-US" dirty="0"/>
          </a:p>
          <a:p>
            <a:r>
              <a:rPr lang="en-US" dirty="0"/>
              <a:t>The lymphatic system is a network of vein-like vessels that return the lymph to the blood stream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7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Blood Vessels</vt:lpstr>
      <vt:lpstr>Direction of Blood Flow</vt:lpstr>
      <vt:lpstr>Blood Cells</vt:lpstr>
      <vt:lpstr>Plasma</vt:lpstr>
      <vt:lpstr>Lymph System and Blood Types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Vessels</dc:title>
  <dc:creator>Ahmet ilbay</dc:creator>
  <cp:lastModifiedBy>Ahmet ilbay</cp:lastModifiedBy>
  <cp:revision>3</cp:revision>
  <dcterms:created xsi:type="dcterms:W3CDTF">2006-08-16T00:00:00Z</dcterms:created>
  <dcterms:modified xsi:type="dcterms:W3CDTF">2019-02-20T13:03:13Z</dcterms:modified>
</cp:coreProperties>
</file>