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57" r:id="rId6"/>
    <p:sldId id="264" r:id="rId7"/>
    <p:sldId id="265" r:id="rId8"/>
    <p:sldId id="263" r:id="rId9"/>
    <p:sldId id="258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5</a:t>
            </a:r>
            <a:r>
              <a:rPr lang="en-US" baseline="30000" dirty="0" smtClean="0"/>
              <a:t>th</a:t>
            </a:r>
            <a:r>
              <a:rPr lang="en-US" dirty="0" smtClean="0"/>
              <a:t>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Cirrus Clouds</a:t>
            </a:r>
            <a:r>
              <a:rPr lang="en-US" sz="4800" dirty="0" smtClean="0"/>
              <a:t>; </a:t>
            </a:r>
            <a:r>
              <a:rPr lang="en-US" sz="4800" dirty="0" smtClean="0"/>
              <a:t>are made of ice crystals and thin, feathery, white cloud found in the high altitude. </a:t>
            </a:r>
          </a:p>
          <a:p>
            <a:r>
              <a:rPr lang="en-US" sz="4800" dirty="0" err="1" smtClean="0"/>
              <a:t>Cirro</a:t>
            </a:r>
            <a:r>
              <a:rPr lang="en-US" sz="4800" dirty="0" smtClean="0"/>
              <a:t> use for high altitude cloud</a:t>
            </a:r>
          </a:p>
          <a:p>
            <a:r>
              <a:rPr lang="en-US" sz="4800" dirty="0" smtClean="0"/>
              <a:t>Alto use for middle clouds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78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82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Precipitation; is water in solid, or liquid form, that falls from the air to Earth. </a:t>
            </a:r>
          </a:p>
          <a:p>
            <a:r>
              <a:rPr lang="en-US" dirty="0" smtClean="0"/>
              <a:t>Rain, Sleet and Snow, and Hail. </a:t>
            </a:r>
          </a:p>
        </p:txBody>
      </p:sp>
    </p:spTree>
    <p:extLst>
      <p:ext uri="{BB962C8B-B14F-4D97-AF65-F5344CB8AC3E}">
        <p14:creationId xmlns:p14="http://schemas.microsoft.com/office/powerpoint/2010/main" val="27012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Water cycle describes the movement of water above, on and below Earth’s surface. </a:t>
            </a:r>
          </a:p>
          <a:p>
            <a:r>
              <a:rPr lang="en-US" sz="4400" dirty="0"/>
              <a:t>Clouds form as air cools to its dew point. Clouds are classified by form and the by the altitude at which they form. </a:t>
            </a:r>
          </a:p>
        </p:txBody>
      </p:sp>
    </p:spTree>
    <p:extLst>
      <p:ext uri="{BB962C8B-B14F-4D97-AF65-F5344CB8AC3E}">
        <p14:creationId xmlns:p14="http://schemas.microsoft.com/office/powerpoint/2010/main" val="332752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Air Temperature</a:t>
            </a:r>
          </a:p>
          <a:p>
            <a:r>
              <a:rPr lang="en-US" sz="4400" dirty="0" smtClean="0"/>
              <a:t>Air Pressure</a:t>
            </a:r>
          </a:p>
          <a:p>
            <a:r>
              <a:rPr lang="en-US" sz="4400" dirty="0" smtClean="0"/>
              <a:t>Humidity </a:t>
            </a:r>
          </a:p>
          <a:p>
            <a:r>
              <a:rPr lang="en-US" sz="4400" dirty="0" smtClean="0"/>
              <a:t>Precipitation (Rain, snow, hail…)</a:t>
            </a:r>
          </a:p>
          <a:p>
            <a:r>
              <a:rPr lang="en-US" sz="4400" dirty="0" smtClean="0"/>
              <a:t>Cloud and fog</a:t>
            </a:r>
          </a:p>
          <a:p>
            <a:r>
              <a:rPr lang="en-US" sz="4400" dirty="0" smtClean="0"/>
              <a:t>Wind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849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What are the steps of water cycle? </a:t>
            </a:r>
          </a:p>
          <a:p>
            <a:pPr marL="0" indent="0">
              <a:buNone/>
            </a:pPr>
            <a:r>
              <a:rPr lang="en-US" sz="6000" dirty="0" smtClean="0"/>
              <a:t>Hint; Get your textbook and open page 76.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76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Water Cycle 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Evaporation; </a:t>
            </a:r>
            <a:r>
              <a:rPr lang="en-US" dirty="0" smtClean="0"/>
              <a:t>occurs when liquid water changes into water vapor(Gas)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Condensation;</a:t>
            </a:r>
            <a:r>
              <a:rPr lang="en-US" dirty="0" smtClean="0"/>
              <a:t> occurs when water vapor cools and changes to gas to a liquid.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Precipitation; </a:t>
            </a:r>
            <a:r>
              <a:rPr lang="en-US" dirty="0" smtClean="0"/>
              <a:t>occur when rain, snow, sleet, or hail fall from the clouds onto Earth’s surface.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Run off; </a:t>
            </a:r>
            <a:r>
              <a:rPr lang="en-US" dirty="0" smtClean="0"/>
              <a:t>is the water, usually from precipitation, that flows across land and collect in rivers, streams and eventually the ocean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0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Humidity; </a:t>
            </a:r>
            <a:r>
              <a:rPr lang="en-US" sz="4800" dirty="0" smtClean="0"/>
              <a:t>The amount of water vapor in the air.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Relative Humidity; </a:t>
            </a:r>
            <a:r>
              <a:rPr lang="en-US" sz="4800" dirty="0" smtClean="0"/>
              <a:t>The ratio of the amount of water vapor in the air to the maximum amount of water vapor the air can hold at a set of temperature. </a:t>
            </a:r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Condensation</a:t>
            </a:r>
            <a:r>
              <a:rPr lang="en-US" sz="5400" dirty="0" smtClean="0"/>
              <a:t>; the change of state from a gas to a liquid. 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Dew Point; </a:t>
            </a:r>
            <a:r>
              <a:rPr lang="en-US" sz="5400" dirty="0" smtClean="0"/>
              <a:t>is the temperature at which a gas condenses into a liquid.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006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80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0000"/>
                </a:solidFill>
              </a:rPr>
              <a:t>Cloud; </a:t>
            </a:r>
            <a:r>
              <a:rPr lang="en-US" sz="6000" dirty="0" smtClean="0"/>
              <a:t>A cloud is a collection of millions of tiny water droplets or ice crystals.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Cumulus Cloud; </a:t>
            </a:r>
            <a:r>
              <a:rPr lang="en-US" sz="4000" dirty="0" smtClean="0"/>
              <a:t>Puffy white cloud that tend to have flat bottoms are classed cumulus cloud.</a:t>
            </a:r>
          </a:p>
          <a:p>
            <a:r>
              <a:rPr lang="en-US" sz="4000" u="sng" dirty="0" smtClean="0"/>
              <a:t>Thunderstorms</a:t>
            </a:r>
            <a:r>
              <a:rPr lang="en-US" sz="4000" dirty="0" smtClean="0"/>
              <a:t> come from a kind of cumulus cloud called </a:t>
            </a:r>
            <a:r>
              <a:rPr lang="en-US" sz="4000" u="sng" dirty="0" smtClean="0"/>
              <a:t>cumulonimbus cloud.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2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80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Stratus Cloud; </a:t>
            </a:r>
            <a:r>
              <a:rPr lang="en-US" sz="4400" dirty="0" smtClean="0"/>
              <a:t>are clouds that form in layers.</a:t>
            </a:r>
          </a:p>
          <a:p>
            <a:r>
              <a:rPr lang="en-US" sz="4400" dirty="0" smtClean="0"/>
              <a:t>Example; </a:t>
            </a:r>
            <a:r>
              <a:rPr lang="en-US" sz="4400" u="sng" dirty="0" smtClean="0"/>
              <a:t>Nimbostratus cloud </a:t>
            </a:r>
            <a:r>
              <a:rPr lang="en-US" sz="4400" dirty="0" smtClean="0"/>
              <a:t>dark  stratus cloud that produce raining. </a:t>
            </a:r>
          </a:p>
          <a:p>
            <a:r>
              <a:rPr lang="en-US" sz="4400" u="sng" dirty="0" smtClean="0"/>
              <a:t>Fog is stratus cloud </a:t>
            </a:r>
            <a:r>
              <a:rPr lang="en-US" sz="4400" dirty="0" smtClean="0"/>
              <a:t>that forme</a:t>
            </a:r>
            <a:r>
              <a:rPr lang="en-US" sz="4400" dirty="0" smtClean="0"/>
              <a:t>d near the ground. 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1801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384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Vocabulary 5th week</vt:lpstr>
      <vt:lpstr>Elements of Weather</vt:lpstr>
      <vt:lpstr>Warm Up </vt:lpstr>
      <vt:lpstr>Page 76 </vt:lpstr>
      <vt:lpstr>Page 77</vt:lpstr>
      <vt:lpstr>Page 79</vt:lpstr>
      <vt:lpstr>Page 80 </vt:lpstr>
      <vt:lpstr>Page 80</vt:lpstr>
      <vt:lpstr>Page 80 </vt:lpstr>
      <vt:lpstr>Page 81</vt:lpstr>
      <vt:lpstr>Page 82</vt:lpstr>
      <vt:lpstr>Summary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TMSA</dc:creator>
  <cp:lastModifiedBy>TMSA</cp:lastModifiedBy>
  <cp:revision>9</cp:revision>
  <dcterms:created xsi:type="dcterms:W3CDTF">2006-08-16T00:00:00Z</dcterms:created>
  <dcterms:modified xsi:type="dcterms:W3CDTF">2016-09-20T15:44:39Z</dcterms:modified>
</cp:coreProperties>
</file>