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672F-265E-4E23-8C5F-25E204FFBEDB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5E23C-7C26-4DE7-8107-F9DEEC6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5E23C-7C26-4DE7-8107-F9DEEC672F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of the Digestive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1.It </a:t>
            </a:r>
            <a:r>
              <a:rPr lang="en-US" b="1" dirty="0"/>
              <a:t>breaks down </a:t>
            </a:r>
            <a:r>
              <a:rPr lang="en-US" dirty="0"/>
              <a:t>food into molecules the body can use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2. The </a:t>
            </a:r>
            <a:r>
              <a:rPr lang="en-US" dirty="0"/>
              <a:t>molecules are </a:t>
            </a:r>
            <a:r>
              <a:rPr lang="en-US" b="1" dirty="0"/>
              <a:t>absorbed </a:t>
            </a:r>
            <a:r>
              <a:rPr lang="en-US" dirty="0"/>
              <a:t>into the blood and carried throughout the body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600" dirty="0"/>
              <a:t>3. Wastes are </a:t>
            </a:r>
            <a:r>
              <a:rPr lang="en-US" sz="3600" b="1" dirty="0"/>
              <a:t>eliminated </a:t>
            </a:r>
            <a:r>
              <a:rPr lang="en-US" sz="3600" dirty="0"/>
              <a:t>from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Water </a:t>
            </a:r>
            <a:r>
              <a:rPr lang="en-US" dirty="0"/>
              <a:t>is absorbed, the rest is passed out of the body.</a:t>
            </a:r>
          </a:p>
          <a:p>
            <a:r>
              <a:rPr lang="en-US" dirty="0"/>
              <a:t>• </a:t>
            </a:r>
            <a:r>
              <a:rPr lang="en-US" b="1" dirty="0"/>
              <a:t>Bacteria </a:t>
            </a:r>
            <a:r>
              <a:rPr lang="en-US" dirty="0"/>
              <a:t>in the large intestine will help break down some waste.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3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Digestion: </a:t>
            </a:r>
            <a:r>
              <a:rPr lang="en-US" dirty="0"/>
              <a:t>process by which your body breaks down food into small nutrient molecules.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Absorption: </a:t>
            </a:r>
            <a:r>
              <a:rPr lang="en-US" dirty="0"/>
              <a:t>the process by which nutrient molecules pass through the wall of your digestive system into your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Mechanical Digestion: </a:t>
            </a:r>
            <a:r>
              <a:rPr lang="en-US" dirty="0"/>
              <a:t>Teeth tear/slash food into smaller particles</a:t>
            </a:r>
          </a:p>
          <a:p>
            <a:endParaRPr lang="en-US" dirty="0"/>
          </a:p>
          <a:p>
            <a:r>
              <a:rPr lang="en-US" b="1" dirty="0"/>
              <a:t>Chemical Digestion</a:t>
            </a:r>
            <a:r>
              <a:rPr lang="en-US" dirty="0"/>
              <a:t>: Saliva is produced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3508"/>
            <a:ext cx="2133600" cy="45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53508"/>
            <a:ext cx="1883229" cy="454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6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muscular tube that connects the mouth to the stomach</a:t>
            </a:r>
          </a:p>
          <a:p>
            <a:endParaRPr lang="en-US" dirty="0"/>
          </a:p>
          <a:p>
            <a:r>
              <a:rPr lang="en-US" dirty="0"/>
              <a:t>Contractions of the smooth muscle pushes the food forward (</a:t>
            </a:r>
            <a:r>
              <a:rPr lang="en-US" b="1" dirty="0"/>
              <a:t>peristalsis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Churning of food (mechanical) and mixing with digestive juices (chemical)</a:t>
            </a:r>
          </a:p>
          <a:p>
            <a:endParaRPr lang="en-US" dirty="0"/>
          </a:p>
          <a:p>
            <a:r>
              <a:rPr lang="en-US" dirty="0"/>
              <a:t>Main digestive juice: </a:t>
            </a:r>
            <a:r>
              <a:rPr lang="en-US" b="1" dirty="0"/>
              <a:t>acid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3623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Most </a:t>
            </a:r>
            <a:r>
              <a:rPr lang="en-US" b="1" dirty="0"/>
              <a:t>chemical digestion </a:t>
            </a:r>
            <a:r>
              <a:rPr lang="en-US" dirty="0"/>
              <a:t>takes place as well as absorption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1600200"/>
            <a:ext cx="4095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Bile is a substance that breaks up fat</a:t>
            </a:r>
          </a:p>
          <a:p>
            <a:r>
              <a:rPr lang="en-US" dirty="0"/>
              <a:t>• Stored in the </a:t>
            </a:r>
            <a:r>
              <a:rPr lang="en-US" b="1" dirty="0"/>
              <a:t>gallbladder</a:t>
            </a:r>
            <a:r>
              <a:rPr lang="en-US" dirty="0"/>
              <a:t>, then secreted into small intestine when food is present.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6603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Produces enzymes that help break down </a:t>
            </a:r>
            <a:r>
              <a:rPr lang="en-US" b="1" dirty="0"/>
              <a:t>starches</a:t>
            </a:r>
            <a:r>
              <a:rPr lang="en-US" dirty="0"/>
              <a:t>, proteins and fats.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Absorption in the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Villi increase the </a:t>
            </a:r>
            <a:r>
              <a:rPr lang="en-US" b="1" dirty="0"/>
              <a:t>absorption surface area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1086"/>
            <a:ext cx="436517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646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228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Functions of the Digestive System</vt:lpstr>
      <vt:lpstr>Definitions:</vt:lpstr>
      <vt:lpstr>The Mouth</vt:lpstr>
      <vt:lpstr>The Esophagus</vt:lpstr>
      <vt:lpstr>The Stomach</vt:lpstr>
      <vt:lpstr>Small Intestine</vt:lpstr>
      <vt:lpstr>Liver</vt:lpstr>
      <vt:lpstr>Pancreas</vt:lpstr>
      <vt:lpstr>Absorption in the Small Intestine</vt:lpstr>
      <vt:lpstr>The Large Intestine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of the Digestive System</dc:title>
  <dc:creator>Ahmet ilbay</dc:creator>
  <cp:lastModifiedBy>Ahmet ilbay</cp:lastModifiedBy>
  <cp:revision>2</cp:revision>
  <dcterms:created xsi:type="dcterms:W3CDTF">2006-08-16T00:00:00Z</dcterms:created>
  <dcterms:modified xsi:type="dcterms:W3CDTF">2019-02-26T13:00:38Z</dcterms:modified>
</cp:coreProperties>
</file>