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weather-and-climate/air-pressure-and-wind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weather/clou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teacherworksheets.com/weather/cloud-types-article_WMWFQ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 9/28/2016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924800" cy="43434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4400" dirty="0" smtClean="0"/>
              <a:t>An air mass that forms over northern Canada will be……</a:t>
            </a:r>
          </a:p>
          <a:p>
            <a:pPr marL="514350" indent="-514350">
              <a:buAutoNum type="arabicParenR"/>
            </a:pPr>
            <a:r>
              <a:rPr lang="en-US" sz="4400" dirty="0" smtClean="0"/>
              <a:t>An air mass that forms over the Gulf of Mexico will be…..</a:t>
            </a:r>
          </a:p>
          <a:p>
            <a:pPr marL="514350" indent="-514350">
              <a:buAutoNum type="arabicParenR"/>
            </a:pPr>
            <a:r>
              <a:rPr lang="en-US" sz="4400" dirty="0" smtClean="0"/>
              <a:t>What global winds comes from West and curves East?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80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1) Cold and dry</a:t>
            </a:r>
          </a:p>
          <a:p>
            <a:r>
              <a:rPr lang="en-US" sz="6600" dirty="0" smtClean="0"/>
              <a:t>2) Warm and humid</a:t>
            </a:r>
          </a:p>
          <a:p>
            <a:r>
              <a:rPr lang="en-US" sz="6600" dirty="0" smtClean="0"/>
              <a:t>3) Westerlies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374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(5 Minutes)</a:t>
            </a:r>
          </a:p>
          <a:p>
            <a:r>
              <a:rPr lang="en-US" dirty="0" smtClean="0"/>
              <a:t>2) Review of Global winds (Study Jams)/quiz 10 minutes</a:t>
            </a:r>
          </a:p>
          <a:p>
            <a:r>
              <a:rPr lang="en-US" dirty="0" smtClean="0"/>
              <a:t>3) Brain Pop type of cloud video (10 min)</a:t>
            </a:r>
          </a:p>
          <a:p>
            <a:r>
              <a:rPr lang="en-US" dirty="0" smtClean="0"/>
              <a:t>4) Type of cloud worksheet. (Classwork ) 15 min</a:t>
            </a:r>
          </a:p>
          <a:p>
            <a:r>
              <a:rPr lang="en-US" dirty="0" smtClean="0"/>
              <a:t>5) Brain Pop </a:t>
            </a:r>
            <a:r>
              <a:rPr lang="en-US" dirty="0" err="1" smtClean="0"/>
              <a:t>Humidty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Global winds and air pressure</a:t>
            </a:r>
          </a:p>
          <a:p>
            <a:r>
              <a:rPr lang="en-US" dirty="0">
                <a:hlinkClick r:id="rId2"/>
              </a:rPr>
              <a:t>http://studyjams.scholastic.com/studyjams/jams/science/weather-and-climate/air-pressure-and-wind.htm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Pop-Type of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https://www.brainpop.com/science/weather/clouds/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https://www.superteacherworksheets.com/weather/cloud-types-article_WMWFQ.pdf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effect air pressure; temperature, height above see, and water vapor.</a:t>
            </a:r>
          </a:p>
          <a:p>
            <a:r>
              <a:rPr lang="en-US" dirty="0" smtClean="0"/>
              <a:t>Type of cloud; cumulus, stratus, cirrus. </a:t>
            </a:r>
          </a:p>
        </p:txBody>
      </p:sp>
    </p:spTree>
    <p:extLst>
      <p:ext uri="{BB962C8B-B14F-4D97-AF65-F5344CB8AC3E}">
        <p14:creationId xmlns:p14="http://schemas.microsoft.com/office/powerpoint/2010/main" val="37384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155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 9/28/2016 Wednesday</vt:lpstr>
      <vt:lpstr>Answer</vt:lpstr>
      <vt:lpstr>Today Agenda</vt:lpstr>
      <vt:lpstr>Study Jams</vt:lpstr>
      <vt:lpstr>Brain Pop-Type of Cloud</vt:lpstr>
      <vt:lpstr>Cloud Classwork</vt:lpstr>
      <vt:lpstr>Review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9/28/2016 Wednesday</dc:title>
  <dc:creator>TMSA</dc:creator>
  <cp:lastModifiedBy>TMSA</cp:lastModifiedBy>
  <cp:revision>4</cp:revision>
  <dcterms:created xsi:type="dcterms:W3CDTF">2006-08-16T00:00:00Z</dcterms:created>
  <dcterms:modified xsi:type="dcterms:W3CDTF">2016-09-28T23:33:27Z</dcterms:modified>
</cp:coreProperties>
</file>