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9/23/2016 Friday 5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010400" cy="35814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6600" dirty="0" smtClean="0"/>
              <a:t>What is front?</a:t>
            </a:r>
          </a:p>
          <a:p>
            <a:pPr marL="514350" indent="-514350">
              <a:buAutoNum type="arabicParenR"/>
            </a:pPr>
            <a:r>
              <a:rPr lang="en-US" sz="6600" dirty="0" smtClean="0"/>
              <a:t>Which type of front bring thunderstorm?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690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1) The boundary between two air masses is called front</a:t>
            </a:r>
          </a:p>
          <a:p>
            <a:r>
              <a:rPr lang="en-US" sz="6000" dirty="0" smtClean="0"/>
              <a:t>2) Cold front bring thunderstorms.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945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9/26/16 Monday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1) What is thunderstorm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Thunderstorms; </a:t>
            </a:r>
            <a:r>
              <a:rPr lang="en-US" sz="4400" dirty="0" smtClean="0"/>
              <a:t>are small intense weather systems that produce strong winds, heavy rain, lightning, and thunder.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28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Lightning; </a:t>
            </a:r>
            <a:r>
              <a:rPr lang="en-US" sz="4000" dirty="0" smtClean="0"/>
              <a:t>is an electric discharge that occurs between a positively charged area and a negatively charged area. </a:t>
            </a: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Thunder;</a:t>
            </a:r>
            <a:r>
              <a:rPr lang="en-US" sz="4000" dirty="0" smtClean="0"/>
              <a:t> the sound caused  by the rapid expansion of air along an electric strike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68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Tornado; </a:t>
            </a:r>
            <a:r>
              <a:rPr lang="en-US" sz="6000" dirty="0" smtClean="0"/>
              <a:t>is a small, spinning, column of air that has high wind speeds and low central pressure and that touches the ground.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Hurricane; </a:t>
            </a:r>
            <a:r>
              <a:rPr lang="en-US" sz="5400" dirty="0" smtClean="0"/>
              <a:t>a large, rotating tropical weather systems that has wind speeds of at least 120 km/h is called a hurricane.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62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159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9/23/2016 Friday 5 Min </vt:lpstr>
      <vt:lpstr>Answer</vt:lpstr>
      <vt:lpstr>Warm Up 9/26/16 Monday 5 Minutes</vt:lpstr>
      <vt:lpstr>Page 90</vt:lpstr>
      <vt:lpstr>Page 91</vt:lpstr>
      <vt:lpstr>Page 92</vt:lpstr>
      <vt:lpstr>Page 93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9/23/2016 Friday</dc:title>
  <dc:creator>TMSA</dc:creator>
  <cp:lastModifiedBy>TMSA</cp:lastModifiedBy>
  <cp:revision>10</cp:revision>
  <dcterms:created xsi:type="dcterms:W3CDTF">2006-08-16T00:00:00Z</dcterms:created>
  <dcterms:modified xsi:type="dcterms:W3CDTF">2016-09-26T16:00:22Z</dcterms:modified>
</cp:coreProperties>
</file>