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9" r:id="rId10"/>
    <p:sldId id="268" r:id="rId11"/>
    <p:sldId id="266" r:id="rId12"/>
    <p:sldId id="267" r:id="rId13"/>
    <p:sldId id="270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Occluded%20fronts%20are%20characterized%20by%20dissipating%20storms%20with%20light%20to%20heavy%20sustained%20precipitation.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10/6/2016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7696200" cy="4419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7200" dirty="0" smtClean="0"/>
              <a:t>What is the source of nitrogen dioxide?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11)Which </a:t>
            </a:r>
            <a:r>
              <a:rPr lang="en-US" sz="4400" dirty="0"/>
              <a:t>direction does sea breeze come from?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en-US" sz="4400" dirty="0" smtClean="0">
                <a:solidFill>
                  <a:srgbClr val="FF0000"/>
                </a:solidFill>
              </a:rPr>
              <a:t>From </a:t>
            </a:r>
            <a:r>
              <a:rPr lang="en-US" sz="4400" dirty="0">
                <a:solidFill>
                  <a:srgbClr val="FF0000"/>
                </a:solidFill>
              </a:rPr>
              <a:t>the sea to the land.</a:t>
            </a:r>
          </a:p>
          <a:p>
            <a:r>
              <a:rPr lang="en-US" sz="4400" dirty="0" smtClean="0"/>
              <a:t>12. Which local wind happens during the day?</a:t>
            </a:r>
          </a:p>
          <a:p>
            <a:pPr marL="0" indent="0">
              <a:buNone/>
            </a:pPr>
            <a:r>
              <a:rPr lang="en-US" sz="4400" dirty="0"/>
              <a:t> </a:t>
            </a:r>
            <a:r>
              <a:rPr lang="en-US" sz="4400" dirty="0" smtClean="0"/>
              <a:t>   </a:t>
            </a:r>
            <a:r>
              <a:rPr lang="en-US" sz="4400" dirty="0">
                <a:solidFill>
                  <a:srgbClr val="FF0000"/>
                </a:solidFill>
              </a:rPr>
              <a:t>Sea breeze.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13)What </a:t>
            </a:r>
            <a:r>
              <a:rPr lang="en-US" dirty="0"/>
              <a:t>is an air mass?</a:t>
            </a:r>
          </a:p>
          <a:p>
            <a:r>
              <a:rPr lang="en-US" dirty="0">
                <a:solidFill>
                  <a:srgbClr val="FF0000"/>
                </a:solidFill>
              </a:rPr>
              <a:t>A large body of air that has relatively the same temperature and humidity.</a:t>
            </a:r>
          </a:p>
          <a:p>
            <a:r>
              <a:rPr lang="en-US" dirty="0" smtClean="0"/>
              <a:t>14)Do air masses move?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Yes</a:t>
            </a:r>
            <a:r>
              <a:rPr lang="en-US" dirty="0">
                <a:solidFill>
                  <a:srgbClr val="FF0000"/>
                </a:solidFill>
              </a:rPr>
              <a:t>, usually slowly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  15)What </a:t>
            </a:r>
            <a:r>
              <a:rPr lang="en-US" dirty="0"/>
              <a:t>is the source region of an air mass?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Where an air mass gets its characteristics </a:t>
            </a:r>
            <a:r>
              <a:rPr lang="en-US" dirty="0" smtClean="0">
                <a:solidFill>
                  <a:srgbClr val="FF0000"/>
                </a:solidFill>
              </a:rPr>
              <a:t>from.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5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16) What </a:t>
            </a:r>
            <a:r>
              <a:rPr lang="en-US" sz="4000" dirty="0"/>
              <a:t>is a front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The leading edge of an air mass. It is where two fronts meet.</a:t>
            </a:r>
          </a:p>
          <a:p>
            <a:pPr marL="0" indent="0">
              <a:buNone/>
            </a:pPr>
            <a:r>
              <a:rPr lang="en-US" sz="4000" dirty="0" smtClean="0"/>
              <a:t>17) List </a:t>
            </a:r>
            <a:r>
              <a:rPr lang="en-US" sz="4000" dirty="0"/>
              <a:t>the four </a:t>
            </a:r>
            <a:r>
              <a:rPr lang="en-US" sz="4000" dirty="0" smtClean="0"/>
              <a:t>types </a:t>
            </a:r>
            <a:r>
              <a:rPr lang="en-US" sz="4000" dirty="0"/>
              <a:t>of fronts we discussed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Cold Front, Warm front, stationary front, occluded front.</a:t>
            </a:r>
          </a:p>
        </p:txBody>
      </p:sp>
    </p:spTree>
    <p:extLst>
      <p:ext uri="{BB962C8B-B14F-4D97-AF65-F5344CB8AC3E}">
        <p14:creationId xmlns:p14="http://schemas.microsoft.com/office/powerpoint/2010/main" val="15413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18) Draw </a:t>
            </a:r>
            <a:r>
              <a:rPr lang="en-US" dirty="0"/>
              <a:t>the symbols for all four </a:t>
            </a:r>
            <a:r>
              <a:rPr lang="en-US" dirty="0" smtClean="0"/>
              <a:t>fronts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858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92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masses and Fronts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86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19) </a:t>
            </a:r>
            <a:r>
              <a:rPr lang="en-US" dirty="0"/>
              <a:t>Compare and Contrast the weather at each front.</a:t>
            </a:r>
          </a:p>
          <a:p>
            <a:r>
              <a:rPr lang="en-US" b="1" dirty="0"/>
              <a:t>Cold fronts </a:t>
            </a:r>
            <a:r>
              <a:rPr lang="en-US" dirty="0"/>
              <a:t>usually bring cooler weather, clearing skies, and a sharp change in wind direction</a:t>
            </a:r>
            <a:r>
              <a:rPr lang="en-US" dirty="0" smtClean="0"/>
              <a:t>.</a:t>
            </a:r>
          </a:p>
          <a:p>
            <a:r>
              <a:rPr lang="en-US" dirty="0"/>
              <a:t>A </a:t>
            </a:r>
            <a:r>
              <a:rPr lang="en-US" b="1" dirty="0"/>
              <a:t>warm front brings</a:t>
            </a:r>
            <a:r>
              <a:rPr lang="en-US" dirty="0"/>
              <a:t> gentle rain or light snow, followed by </a:t>
            </a:r>
            <a:r>
              <a:rPr lang="en-US" b="1" dirty="0"/>
              <a:t>warmer</a:t>
            </a:r>
            <a:r>
              <a:rPr lang="en-US" dirty="0"/>
              <a:t>, milder weather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stationary front</a:t>
            </a:r>
            <a:r>
              <a:rPr lang="en-US" dirty="0"/>
              <a:t> may bring cloudy and wet weather to the area</a:t>
            </a:r>
            <a:r>
              <a:rPr lang="en-US" dirty="0" smtClean="0"/>
              <a:t>.</a:t>
            </a:r>
          </a:p>
          <a:p>
            <a:r>
              <a:rPr lang="en-US" b="1" dirty="0"/>
              <a:t>Occluded fronts </a:t>
            </a:r>
            <a:r>
              <a:rPr lang="en-US" dirty="0"/>
              <a:t>are characterized by dissipating storms with light to heavy sustained precipitation.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1) Lightning , cars and burning fossil fuels.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034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http://www.online-stopwatch.com/countdown-timer/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05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Guide</a:t>
            </a:r>
            <a:br>
              <a:rPr lang="en-US" dirty="0" smtClean="0"/>
            </a:br>
            <a:r>
              <a:rPr lang="en-US" dirty="0" smtClean="0"/>
              <a:t>Energy and Water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1) </a:t>
            </a:r>
            <a:r>
              <a:rPr lang="en-US" sz="4000" dirty="0"/>
              <a:t>Know </a:t>
            </a:r>
            <a:r>
              <a:rPr lang="en-US" sz="4000" dirty="0" smtClean="0"/>
              <a:t>the </a:t>
            </a:r>
            <a:r>
              <a:rPr lang="en-US" sz="4000" dirty="0"/>
              <a:t>definition of convection currents</a:t>
            </a:r>
            <a:r>
              <a:rPr lang="en-US" sz="4000" dirty="0" smtClean="0"/>
              <a:t>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Answer</a:t>
            </a:r>
            <a:r>
              <a:rPr lang="en-US" sz="7100" dirty="0" smtClean="0">
                <a:solidFill>
                  <a:srgbClr val="FF0000"/>
                </a:solidFill>
              </a:rPr>
              <a:t>; </a:t>
            </a:r>
            <a:r>
              <a:rPr lang="en-US" sz="7100" dirty="0"/>
              <a:t>A consistent flow of ocean water due to unequal transfer of heat.</a:t>
            </a:r>
          </a:p>
        </p:txBody>
      </p:sp>
    </p:spTree>
    <p:extLst>
      <p:ext uri="{BB962C8B-B14F-4D97-AF65-F5344CB8AC3E}">
        <p14:creationId xmlns:p14="http://schemas.microsoft.com/office/powerpoint/2010/main" val="16727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Water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2) </a:t>
            </a:r>
            <a:r>
              <a:rPr lang="en-US" sz="4000" dirty="0"/>
              <a:t>What is the driving force of the water cycle</a:t>
            </a:r>
            <a:r>
              <a:rPr lang="en-US" sz="4000" dirty="0" smtClean="0"/>
              <a:t>?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Sun</a:t>
            </a:r>
          </a:p>
          <a:p>
            <a:r>
              <a:rPr lang="en-US" sz="4000" dirty="0" smtClean="0"/>
              <a:t>3) </a:t>
            </a:r>
            <a:r>
              <a:rPr lang="en-US" sz="4000" dirty="0"/>
              <a:t>How does heat energy move? (From ____ to </a:t>
            </a:r>
            <a:r>
              <a:rPr lang="en-US" sz="4000" dirty="0" smtClean="0"/>
              <a:t>_______)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Convection. Hot air to cold air. (Hot air rises , cold air sinks.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and Water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4)What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/>
              <a:t>water cycle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The way our water “recycles” itself; the flow of water through the atmosphere and the earth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5)</a:t>
            </a:r>
            <a:r>
              <a:rPr lang="en-US" dirty="0"/>
              <a:t> Name at least three important processes in the water cycle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FF0000"/>
                </a:solidFill>
              </a:rPr>
              <a:t>Evaporation, condensation, precipitation, runoff, infiltration.</a:t>
            </a:r>
          </a:p>
        </p:txBody>
      </p:sp>
    </p:spTree>
    <p:extLst>
      <p:ext uri="{BB962C8B-B14F-4D97-AF65-F5344CB8AC3E}">
        <p14:creationId xmlns:p14="http://schemas.microsoft.com/office/powerpoint/2010/main" val="28320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6)Name </a:t>
            </a:r>
            <a:r>
              <a:rPr lang="en-US" dirty="0"/>
              <a:t>all of the global winds and the approximate latitudes they are in (or approximately their location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Equatorial </a:t>
            </a:r>
            <a:r>
              <a:rPr lang="en-US" dirty="0">
                <a:solidFill>
                  <a:srgbClr val="FF0000"/>
                </a:solidFill>
              </a:rPr>
              <a:t>Doldrums (Equator), Trade Winds (up to 30* north and south lat.), Westerlies (</a:t>
            </a:r>
            <a:r>
              <a:rPr lang="en-US" dirty="0" smtClean="0">
                <a:solidFill>
                  <a:srgbClr val="FF0000"/>
                </a:solidFill>
              </a:rPr>
              <a:t>30*60*north and </a:t>
            </a:r>
            <a:r>
              <a:rPr lang="en-US" dirty="0">
                <a:solidFill>
                  <a:srgbClr val="FF0000"/>
                </a:solidFill>
              </a:rPr>
              <a:t>south </a:t>
            </a:r>
            <a:r>
              <a:rPr lang="en-US" dirty="0" smtClean="0">
                <a:solidFill>
                  <a:srgbClr val="FF0000"/>
                </a:solidFill>
              </a:rPr>
              <a:t>latitude) </a:t>
            </a:r>
            <a:r>
              <a:rPr lang="en-US" dirty="0">
                <a:solidFill>
                  <a:srgbClr val="FF0000"/>
                </a:solidFill>
              </a:rPr>
              <a:t>and Polar Easterlies (60* </a:t>
            </a:r>
            <a:r>
              <a:rPr lang="en-US" dirty="0" smtClean="0">
                <a:solidFill>
                  <a:srgbClr val="FF0000"/>
                </a:solidFill>
              </a:rPr>
              <a:t>90*north </a:t>
            </a:r>
            <a:r>
              <a:rPr lang="en-US" dirty="0">
                <a:solidFill>
                  <a:srgbClr val="FF0000"/>
                </a:solidFill>
              </a:rPr>
              <a:t>and south lat.)</a:t>
            </a:r>
          </a:p>
        </p:txBody>
      </p:sp>
    </p:spTree>
    <p:extLst>
      <p:ext uri="{BB962C8B-B14F-4D97-AF65-F5344CB8AC3E}">
        <p14:creationId xmlns:p14="http://schemas.microsoft.com/office/powerpoint/2010/main" val="18578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7)</a:t>
            </a:r>
            <a:r>
              <a:rPr lang="en-US" dirty="0"/>
              <a:t> Which global wind contributes to majority of the weather in the US?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westerlies</a:t>
            </a:r>
          </a:p>
          <a:p>
            <a:r>
              <a:rPr lang="en-US" dirty="0" smtClean="0"/>
              <a:t>8) </a:t>
            </a:r>
            <a:r>
              <a:rPr lang="en-US" dirty="0"/>
              <a:t>What is wind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Movement of air due to unequal heating of the earth.</a:t>
            </a:r>
          </a:p>
        </p:txBody>
      </p:sp>
    </p:spTree>
    <p:extLst>
      <p:ext uri="{BB962C8B-B14F-4D97-AF65-F5344CB8AC3E}">
        <p14:creationId xmlns:p14="http://schemas.microsoft.com/office/powerpoint/2010/main" val="289138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9) </a:t>
            </a:r>
            <a:r>
              <a:rPr lang="en-US" dirty="0"/>
              <a:t>What </a:t>
            </a:r>
            <a:r>
              <a:rPr lang="en-US" dirty="0" smtClean="0"/>
              <a:t>is </a:t>
            </a:r>
            <a:r>
              <a:rPr lang="en-US" dirty="0"/>
              <a:t>the </a:t>
            </a:r>
            <a:r>
              <a:rPr lang="en-US" dirty="0" smtClean="0"/>
              <a:t>Coriolis </a:t>
            </a:r>
            <a:r>
              <a:rPr lang="en-US" dirty="0"/>
              <a:t>Effect</a:t>
            </a:r>
            <a:r>
              <a:rPr lang="en-US" dirty="0" smtClean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Winds and currents will curve (instead of going straight) due to the rotation of the Earth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10)</a:t>
            </a:r>
            <a:r>
              <a:rPr lang="en-US" dirty="0"/>
              <a:t> Name the local winds.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Sea breeze and land breeze.</a:t>
            </a:r>
          </a:p>
        </p:txBody>
      </p:sp>
    </p:spTree>
    <p:extLst>
      <p:ext uri="{BB962C8B-B14F-4D97-AF65-F5344CB8AC3E}">
        <p14:creationId xmlns:p14="http://schemas.microsoft.com/office/powerpoint/2010/main" val="5712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472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Warm Up 10/6/2016 Thursday</vt:lpstr>
      <vt:lpstr>Answer</vt:lpstr>
      <vt:lpstr>Quiz time 10 minutes</vt:lpstr>
      <vt:lpstr>Study Guide Energy and Water Cycle</vt:lpstr>
      <vt:lpstr>Energy and Water Cycle</vt:lpstr>
      <vt:lpstr>Energy and Water Cycle</vt:lpstr>
      <vt:lpstr>WIND</vt:lpstr>
      <vt:lpstr>Wind </vt:lpstr>
      <vt:lpstr>Wind </vt:lpstr>
      <vt:lpstr>Wind</vt:lpstr>
      <vt:lpstr>Air masses and Fronts</vt:lpstr>
      <vt:lpstr>Air masses and Fronts</vt:lpstr>
      <vt:lpstr>Air masses and Fronts</vt:lpstr>
      <vt:lpstr>Air masses and Fronts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10/6/2016 Thursday</dc:title>
  <dc:creator>TMSA</dc:creator>
  <cp:lastModifiedBy>TMSA</cp:lastModifiedBy>
  <cp:revision>6</cp:revision>
  <dcterms:created xsi:type="dcterms:W3CDTF">2006-08-16T00:00:00Z</dcterms:created>
  <dcterms:modified xsi:type="dcterms:W3CDTF">2016-10-06T18:50:23Z</dcterms:modified>
</cp:coreProperties>
</file>