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Guide for the Unit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5-22-17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</a:t>
            </a:r>
            <a:r>
              <a:rPr lang="en-US" dirty="0"/>
              <a:t> the energy possessed by a body by virtue of its position relative to others, stresses within itself, electric charge, and other factors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</a:t>
            </a:r>
            <a:r>
              <a:rPr lang="en-US" dirty="0"/>
              <a:t> energy that a body possesses by virtue of being in motion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</a:t>
            </a:r>
            <a:r>
              <a:rPr lang="en-US" dirty="0"/>
              <a:t> Elastic Potential Energy. Anything that can act like a spring or a rubber band can have elastic potential energy. ...</a:t>
            </a:r>
          </a:p>
          <a:p>
            <a:r>
              <a:rPr lang="en-US" dirty="0"/>
              <a:t>Gravitational Potential Energy. There is a constant attractive force between the Earth and everything surrounding it, due to gravity. ...</a:t>
            </a:r>
          </a:p>
          <a:p>
            <a:r>
              <a:rPr lang="en-US" dirty="0"/>
              <a:t>Chemical Potential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8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4-7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 Thermal, Sound, Electrical, Radiant, mechanical (motion) energy. </a:t>
            </a:r>
          </a:p>
          <a:p>
            <a:r>
              <a:rPr lang="en-US" dirty="0" smtClean="0"/>
              <a:t>5)</a:t>
            </a:r>
            <a:r>
              <a:rPr lang="en-US" dirty="0"/>
              <a:t>  chemical energy to light and heat energy </a:t>
            </a:r>
            <a:endParaRPr lang="en-US" dirty="0" smtClean="0"/>
          </a:p>
          <a:p>
            <a:r>
              <a:rPr lang="en-US" dirty="0" smtClean="0"/>
              <a:t>6)A) Potential, B) Kinetic C) Kinetic D) Potential</a:t>
            </a:r>
          </a:p>
          <a:p>
            <a:r>
              <a:rPr lang="en-US" dirty="0" smtClean="0"/>
              <a:t>7) </a:t>
            </a:r>
            <a:r>
              <a:rPr lang="en-US" b="1" dirty="0"/>
              <a:t>E</a:t>
            </a:r>
            <a:r>
              <a:rPr lang="en-US" b="1" dirty="0" smtClean="0"/>
              <a:t>nergy</a:t>
            </a:r>
            <a:r>
              <a:rPr lang="en-US" dirty="0"/>
              <a:t> can neither be created nor destroyed, but can be change from one form to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0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8) </a:t>
            </a:r>
            <a:r>
              <a:rPr lang="en-US" dirty="0"/>
              <a:t>wheel and axle--windmill, fan.</a:t>
            </a:r>
          </a:p>
          <a:p>
            <a:r>
              <a:rPr lang="en-US" dirty="0"/>
              <a:t>inclined plan--roller coaster, stairs.</a:t>
            </a:r>
          </a:p>
          <a:p>
            <a:r>
              <a:rPr lang="en-US" dirty="0"/>
              <a:t>wedge--sledge hammer, chisels.</a:t>
            </a:r>
          </a:p>
          <a:p>
            <a:r>
              <a:rPr lang="en-US" dirty="0"/>
              <a:t>screw--door lock, drill.</a:t>
            </a:r>
          </a:p>
          <a:p>
            <a:r>
              <a:rPr lang="en-US" dirty="0"/>
              <a:t>pulley--flag pole, window blinds.</a:t>
            </a:r>
          </a:p>
          <a:p>
            <a:r>
              <a:rPr lang="en-US" dirty="0"/>
              <a:t>lever--seesaw, rake.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9)</a:t>
            </a:r>
            <a:r>
              <a:rPr lang="en-US" dirty="0"/>
              <a:t> the fulcrum is at one end, the effort is at the other end and the load is in the middle. A wheelbarrow is an example of a class 2 lever.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10)</a:t>
            </a:r>
            <a:r>
              <a:rPr lang="en-US" dirty="0"/>
              <a:t> </a:t>
            </a:r>
            <a:r>
              <a:rPr lang="en-US" dirty="0" smtClean="0"/>
              <a:t>Pulleys </a:t>
            </a:r>
            <a:r>
              <a:rPr lang="en-US" dirty="0"/>
              <a:t>are essential to being able to move and lift very heavy or large items.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28956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22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11)</a:t>
            </a:r>
            <a:r>
              <a:rPr lang="en-US" dirty="0"/>
              <a:t> </a:t>
            </a:r>
            <a:r>
              <a:rPr lang="en-US" dirty="0" smtClean="0"/>
              <a:t>Using </a:t>
            </a:r>
            <a:r>
              <a:rPr lang="en-US" dirty="0"/>
              <a:t>a force to move an object a distance (when both the force and the motion of the object are in the same </a:t>
            </a:r>
            <a:r>
              <a:rPr lang="en-US" dirty="0" smtClean="0"/>
              <a:t>direction)</a:t>
            </a:r>
          </a:p>
          <a:p>
            <a:r>
              <a:rPr lang="en-US" dirty="0" smtClean="0"/>
              <a:t>12)</a:t>
            </a:r>
            <a:r>
              <a:rPr lang="en-US" dirty="0"/>
              <a:t> </a:t>
            </a:r>
            <a:r>
              <a:rPr lang="en-US" dirty="0" smtClean="0"/>
              <a:t>Compound machine is </a:t>
            </a:r>
            <a:r>
              <a:rPr lang="en-US" dirty="0"/>
              <a:t>a </a:t>
            </a:r>
            <a:r>
              <a:rPr lang="en-US" b="1" dirty="0"/>
              <a:t>machine</a:t>
            </a:r>
            <a:r>
              <a:rPr lang="en-US" dirty="0"/>
              <a:t> that consists of more than one simple </a:t>
            </a:r>
            <a:r>
              <a:rPr lang="en-US" b="1" dirty="0"/>
              <a:t>machine</a:t>
            </a:r>
            <a:r>
              <a:rPr lang="en-US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7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Study Guide for the Unit Test</vt:lpstr>
      <vt:lpstr>Answer 1-3</vt:lpstr>
      <vt:lpstr>Answer 4-7</vt:lpstr>
      <vt:lpstr>Answer 8</vt:lpstr>
      <vt:lpstr>Answer 9-10</vt:lpstr>
      <vt:lpstr>Answer 11-12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 for the Unit Test</dc:title>
  <dc:creator>TMSA</dc:creator>
  <cp:lastModifiedBy>TMSA</cp:lastModifiedBy>
  <cp:revision>2</cp:revision>
  <dcterms:created xsi:type="dcterms:W3CDTF">2006-08-16T00:00:00Z</dcterms:created>
  <dcterms:modified xsi:type="dcterms:W3CDTF">2017-05-21T18:42:37Z</dcterms:modified>
</cp:coreProperties>
</file>