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172407813/body-systems-the-human-body-flash-card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057400"/>
            <a:ext cx="73152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1) </a:t>
            </a:r>
            <a:r>
              <a:rPr lang="en-US" dirty="0"/>
              <a:t>Being outside in extremely cold temperatures </a:t>
            </a:r>
            <a:r>
              <a:rPr lang="en-US" dirty="0" smtClean="0"/>
              <a:t>can upset </a:t>
            </a:r>
            <a:r>
              <a:rPr lang="en-US" dirty="0"/>
              <a:t>the body’s temperature regulation. What is one</a:t>
            </a:r>
          </a:p>
          <a:p>
            <a:r>
              <a:rPr lang="en-US" dirty="0"/>
              <a:t>result of the body trying to regain </a:t>
            </a:r>
            <a:r>
              <a:rPr lang="en-US" b="1" dirty="0"/>
              <a:t>homeostasis</a:t>
            </a:r>
            <a:r>
              <a:rPr lang="en-US" b="1" dirty="0" smtClean="0"/>
              <a:t>?</a:t>
            </a:r>
          </a:p>
          <a:p>
            <a:r>
              <a:rPr lang="en-US" dirty="0"/>
              <a:t>A. shivering</a:t>
            </a:r>
          </a:p>
          <a:p>
            <a:r>
              <a:rPr lang="en-US" dirty="0"/>
              <a:t>B. hot, red skin</a:t>
            </a:r>
          </a:p>
          <a:p>
            <a:r>
              <a:rPr lang="en-US" dirty="0"/>
              <a:t>C. decreased breathing rate</a:t>
            </a:r>
          </a:p>
          <a:p>
            <a:r>
              <a:rPr lang="en-US" dirty="0"/>
              <a:t>D. decreased blood pressure</a:t>
            </a:r>
          </a:p>
        </p:txBody>
      </p:sp>
    </p:spTree>
    <p:extLst>
      <p:ext uri="{BB962C8B-B14F-4D97-AF65-F5344CB8AC3E}">
        <p14:creationId xmlns:p14="http://schemas.microsoft.com/office/powerpoint/2010/main" val="123016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Quizlet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3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Study Guide part 2 (questions 11-23)</a:t>
            </a:r>
          </a:p>
          <a:p>
            <a:r>
              <a:rPr lang="en-US" dirty="0" smtClean="0"/>
              <a:t>3) </a:t>
            </a:r>
            <a:r>
              <a:rPr lang="en-US" dirty="0" smtClean="0"/>
              <a:t>CK12</a:t>
            </a:r>
          </a:p>
          <a:p>
            <a:r>
              <a:rPr lang="en-US" dirty="0" smtClean="0"/>
              <a:t>4</a:t>
            </a:r>
            <a:r>
              <a:rPr lang="en-US" dirty="0" smtClean="0"/>
              <a:t>) Presentations</a:t>
            </a:r>
          </a:p>
          <a:p>
            <a:r>
              <a:rPr lang="en-US" dirty="0" smtClean="0"/>
              <a:t>5) Quizlet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11) In which organ does the gas exchange occur?</a:t>
            </a:r>
          </a:p>
          <a:p>
            <a:r>
              <a:rPr lang="en-US" dirty="0"/>
              <a:t>Gas exchange occurs at </a:t>
            </a:r>
            <a:r>
              <a:rPr lang="en-US" b="1" dirty="0"/>
              <a:t>capillaries</a:t>
            </a:r>
            <a:r>
              <a:rPr lang="en-US" dirty="0"/>
              <a:t> located throughout the body 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12) List the organs of the respiratory  system.</a:t>
            </a:r>
          </a:p>
          <a:p>
            <a:r>
              <a:rPr lang="en-US" dirty="0"/>
              <a:t>the </a:t>
            </a:r>
            <a:r>
              <a:rPr lang="en-US" b="1" dirty="0"/>
              <a:t>airway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b="1" dirty="0" smtClean="0"/>
              <a:t>lungs</a:t>
            </a:r>
            <a:r>
              <a:rPr lang="en-US" dirty="0"/>
              <a:t>, and the muscles of </a:t>
            </a:r>
            <a:r>
              <a:rPr lang="en-US" dirty="0" smtClean="0"/>
              <a:t>respiration. (Air ways; </a:t>
            </a:r>
            <a:r>
              <a:rPr lang="en-US" dirty="0"/>
              <a:t> </a:t>
            </a:r>
            <a:r>
              <a:rPr lang="en-US" b="1" dirty="0"/>
              <a:t>nose</a:t>
            </a:r>
            <a:r>
              <a:rPr lang="en-US" dirty="0"/>
              <a:t>, mouth, </a:t>
            </a:r>
            <a:r>
              <a:rPr lang="en-US" b="1" dirty="0"/>
              <a:t>pharynx</a:t>
            </a:r>
            <a:r>
              <a:rPr lang="en-US" dirty="0"/>
              <a:t>, </a:t>
            </a:r>
            <a:r>
              <a:rPr lang="en-US" b="1" dirty="0"/>
              <a:t>larynx</a:t>
            </a:r>
            <a:r>
              <a:rPr lang="en-US" dirty="0"/>
              <a:t>, </a:t>
            </a:r>
            <a:r>
              <a:rPr lang="en-US" b="1" dirty="0"/>
              <a:t>trachea</a:t>
            </a:r>
            <a:r>
              <a:rPr lang="en-US" dirty="0"/>
              <a:t>, </a:t>
            </a:r>
            <a:r>
              <a:rPr lang="en-US" b="1" dirty="0"/>
              <a:t>bronchi</a:t>
            </a:r>
            <a:r>
              <a:rPr lang="en-US" dirty="0"/>
              <a:t>, and </a:t>
            </a:r>
            <a:r>
              <a:rPr lang="en-US" b="1" dirty="0"/>
              <a:t>bronchioles</a:t>
            </a:r>
            <a:r>
              <a:rPr lang="en-US" dirty="0"/>
              <a:t>, 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3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13) List the organs of the digestive system</a:t>
            </a:r>
          </a:p>
          <a:p>
            <a:r>
              <a:rPr lang="en-US" b="1" dirty="0"/>
              <a:t>mouth</a:t>
            </a:r>
            <a:r>
              <a:rPr lang="en-US" dirty="0"/>
              <a:t>, esophagus, </a:t>
            </a:r>
            <a:r>
              <a:rPr lang="en-US" b="1" dirty="0"/>
              <a:t>stomach</a:t>
            </a:r>
            <a:r>
              <a:rPr lang="en-US" dirty="0"/>
              <a:t>, </a:t>
            </a:r>
            <a:r>
              <a:rPr lang="en-US" b="1" dirty="0"/>
              <a:t>small intestine</a:t>
            </a:r>
            <a:r>
              <a:rPr lang="en-US" dirty="0"/>
              <a:t>, large </a:t>
            </a:r>
            <a:r>
              <a:rPr lang="en-US" b="1" dirty="0"/>
              <a:t>intestine</a:t>
            </a:r>
            <a:r>
              <a:rPr lang="en-US" dirty="0"/>
              <a:t>—which includes the </a:t>
            </a:r>
            <a:r>
              <a:rPr lang="en-US" b="1" dirty="0"/>
              <a:t>rectum</a:t>
            </a:r>
            <a:r>
              <a:rPr lang="en-US" dirty="0"/>
              <a:t>—and anus.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14) What  is the job of the urinary system?</a:t>
            </a:r>
          </a:p>
          <a:p>
            <a:r>
              <a:rPr lang="en-US" dirty="0"/>
              <a:t>Their </a:t>
            </a:r>
            <a:r>
              <a:rPr lang="en-US" b="1" dirty="0"/>
              <a:t>function</a:t>
            </a:r>
            <a:r>
              <a:rPr lang="en-US" dirty="0"/>
              <a:t> is to remove liquid waste from the blood in the form of </a:t>
            </a:r>
            <a:r>
              <a:rPr lang="en-US" b="1" dirty="0"/>
              <a:t>urine</a:t>
            </a:r>
            <a:r>
              <a:rPr lang="en-US" dirty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6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15)List the system of control in our body.</a:t>
            </a:r>
          </a:p>
          <a:p>
            <a:r>
              <a:rPr lang="en-US" dirty="0" smtClean="0"/>
              <a:t>Endocrine system, nervous system, reproductive and immune system.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16) How are electronic messages sent through your body?</a:t>
            </a:r>
          </a:p>
          <a:p>
            <a:r>
              <a:rPr lang="en-US" dirty="0"/>
              <a:t>Two ways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1. it sends signals along the nerves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it releases </a:t>
            </a:r>
            <a:r>
              <a:rPr lang="en-US" dirty="0" smtClean="0"/>
              <a:t>chemicals </a:t>
            </a:r>
            <a:r>
              <a:rPr lang="en-US" dirty="0"/>
              <a:t>that act as signals in different parts of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2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17) What are the main parts of the nervous system?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central nervous </a:t>
            </a:r>
            <a:r>
              <a:rPr lang="en-US" dirty="0" smtClean="0"/>
              <a:t>system: Brain, spinal cord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peripheral nervous </a:t>
            </a:r>
            <a:r>
              <a:rPr lang="en-US" dirty="0" smtClean="0"/>
              <a:t>system; neurons</a:t>
            </a:r>
          </a:p>
          <a:p>
            <a:r>
              <a:rPr lang="en-US" dirty="0" smtClean="0"/>
              <a:t>18) What is the job of the endocrine system? What other system does it work closely with?</a:t>
            </a:r>
          </a:p>
          <a:p>
            <a:r>
              <a:rPr lang="en-US" dirty="0" smtClean="0"/>
              <a:t>A)</a:t>
            </a:r>
            <a:r>
              <a:rPr lang="en-US" dirty="0"/>
              <a:t> The </a:t>
            </a:r>
            <a:r>
              <a:rPr lang="en-US" b="1" dirty="0"/>
              <a:t>endocrine system</a:t>
            </a:r>
            <a:r>
              <a:rPr lang="en-US" dirty="0"/>
              <a:t> secretes hormones into blood and </a:t>
            </a:r>
            <a:r>
              <a:rPr lang="en-US" b="1" dirty="0"/>
              <a:t>other</a:t>
            </a:r>
            <a:r>
              <a:rPr lang="en-US" dirty="0"/>
              <a:t> body fluids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B)</a:t>
            </a:r>
            <a:r>
              <a:rPr lang="en-US" dirty="0"/>
              <a:t> </a:t>
            </a:r>
            <a:r>
              <a:rPr lang="en-US" dirty="0" smtClean="0"/>
              <a:t>Reproductive </a:t>
            </a:r>
            <a:r>
              <a:rPr lang="en-US" dirty="0"/>
              <a:t>hormones affect the development of the nervous </a:t>
            </a:r>
            <a:r>
              <a:rPr lang="en-US" b="1" dirty="0" smtClean="0"/>
              <a:t>system.</a:t>
            </a:r>
            <a:r>
              <a:rPr lang="en-US" dirty="0" smtClean="0"/>
              <a:t>(Nervous system)</a:t>
            </a:r>
          </a:p>
          <a:p>
            <a:r>
              <a:rPr lang="en-US" b="1" dirty="0" smtClean="0"/>
              <a:t>Other systems are digestive and circulatory system. </a:t>
            </a:r>
          </a:p>
        </p:txBody>
      </p:sp>
    </p:spTree>
    <p:extLst>
      <p:ext uri="{BB962C8B-B14F-4D97-AF65-F5344CB8AC3E}">
        <p14:creationId xmlns:p14="http://schemas.microsoft.com/office/powerpoint/2010/main" val="20430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19) The time period when adolescents develop and the reproductive systems starts to mature is called… </a:t>
            </a:r>
          </a:p>
          <a:p>
            <a:r>
              <a:rPr lang="en-US" dirty="0"/>
              <a:t>adolescence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20) Where are gametes produced?</a:t>
            </a:r>
          </a:p>
          <a:p>
            <a:r>
              <a:rPr lang="en-US" b="1" dirty="0">
                <a:solidFill>
                  <a:srgbClr val="FF0000"/>
                </a:solidFill>
              </a:rPr>
              <a:t>Cells in the reproductive organs (testes and ovaries in humans)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4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21) What are the second and third line of defense in our body’s immune system?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Second line of defense; </a:t>
            </a:r>
            <a:r>
              <a:rPr lang="en-US" b="1" dirty="0" smtClean="0">
                <a:solidFill>
                  <a:srgbClr val="FF0000"/>
                </a:solidFill>
              </a:rPr>
              <a:t>Macrophages, white blood cells,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Third line of defense; </a:t>
            </a:r>
            <a:r>
              <a:rPr lang="en-US" b="1" dirty="0">
                <a:solidFill>
                  <a:srgbClr val="FF0000"/>
                </a:solidFill>
              </a:rPr>
              <a:t>T helper </a:t>
            </a:r>
            <a:r>
              <a:rPr lang="en-US" b="1" dirty="0" smtClean="0">
                <a:solidFill>
                  <a:srgbClr val="FF0000"/>
                </a:solidFill>
              </a:rPr>
              <a:t>cells, </a:t>
            </a:r>
            <a:r>
              <a:rPr lang="en-US" b="1" dirty="0">
                <a:solidFill>
                  <a:srgbClr val="FF0000"/>
                </a:solidFill>
              </a:rPr>
              <a:t>Cytotoxic (killer) T </a:t>
            </a:r>
            <a:r>
              <a:rPr lang="en-US" b="1" dirty="0" smtClean="0">
                <a:solidFill>
                  <a:srgbClr val="FF0000"/>
                </a:solidFill>
              </a:rPr>
              <a:t>cells, </a:t>
            </a:r>
            <a:r>
              <a:rPr lang="en-US" b="1" dirty="0">
                <a:solidFill>
                  <a:srgbClr val="FF0000"/>
                </a:solidFill>
              </a:rPr>
              <a:t>Suppressor T cells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22) … acts as markers on pathogens</a:t>
            </a:r>
          </a:p>
          <a:p>
            <a:r>
              <a:rPr lang="en-US" dirty="0" smtClean="0"/>
              <a:t>Antibody </a:t>
            </a:r>
            <a:endParaRPr lang="en-US" dirty="0"/>
          </a:p>
          <a:p>
            <a:r>
              <a:rPr lang="en-US" dirty="0" smtClean="0"/>
              <a:t>23) What does homeostasis mean?</a:t>
            </a:r>
          </a:p>
          <a:p>
            <a:r>
              <a:rPr lang="en-US" b="1" dirty="0">
                <a:solidFill>
                  <a:srgbClr val="FF0000"/>
                </a:solidFill>
              </a:rPr>
              <a:t>The tendency of the body to seek and maintain a condition of balance or equilibrium within its internal environment, even when faced with external changes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13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username; </a:t>
            </a:r>
            <a:r>
              <a:rPr lang="en-US" dirty="0" err="1" smtClean="0"/>
              <a:t>nametmsa</a:t>
            </a:r>
            <a:endParaRPr lang="en-US" dirty="0" smtClean="0"/>
          </a:p>
          <a:p>
            <a:r>
              <a:rPr lang="en-US" dirty="0" smtClean="0"/>
              <a:t>Password</a:t>
            </a:r>
            <a:r>
              <a:rPr lang="en-US" smtClean="0"/>
              <a:t>; tmsa2017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331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5 minutes </vt:lpstr>
      <vt:lpstr>Today Agenda</vt:lpstr>
      <vt:lpstr>Study Guide </vt:lpstr>
      <vt:lpstr>Study Guide </vt:lpstr>
      <vt:lpstr>Study Guide</vt:lpstr>
      <vt:lpstr>Study Guide</vt:lpstr>
      <vt:lpstr>Study Guide</vt:lpstr>
      <vt:lpstr>Study Guide </vt:lpstr>
      <vt:lpstr>CK12</vt:lpstr>
      <vt:lpstr>Quizlet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</dc:title>
  <dc:creator>TMSA</dc:creator>
  <cp:lastModifiedBy>TMSA</cp:lastModifiedBy>
  <cp:revision>7</cp:revision>
  <dcterms:created xsi:type="dcterms:W3CDTF">2006-08-16T00:00:00Z</dcterms:created>
  <dcterms:modified xsi:type="dcterms:W3CDTF">2017-03-16T14:04:33Z</dcterms:modified>
</cp:coreProperties>
</file>