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ocabulary.com/unit/weather/lyric-notes/" TargetMode="External"/><Relationship Id="rId2" Type="http://schemas.openxmlformats.org/officeDocument/2006/relationships/hyperlink" Target="https://www.flocabulary.com/unit/weather/vide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ocabulary.com/unit/weather/qui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cairquality.ca/101/air-quality-factor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72400" cy="1470025"/>
          </a:xfrm>
        </p:spPr>
        <p:txBody>
          <a:bodyPr/>
          <a:lstStyle/>
          <a:p>
            <a:r>
              <a:rPr lang="en-US" dirty="0" smtClean="0"/>
              <a:t>Warm Up 10/10/16 Monday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4000" b="1" dirty="0" smtClean="0"/>
              <a:t>What must the relative humidity be if it is foggy outside?</a:t>
            </a:r>
          </a:p>
          <a:p>
            <a:pPr marL="514350" indent="-514350">
              <a:buAutoNum type="arabicParenR"/>
            </a:pPr>
            <a:r>
              <a:rPr lang="en-US" sz="4000" b="1" dirty="0" smtClean="0"/>
              <a:t>What happens to the air pressure as you go higher in altitude?</a:t>
            </a:r>
          </a:p>
          <a:p>
            <a:pPr marL="514350" indent="-514350">
              <a:buAutoNum type="arabicParenR"/>
            </a:pPr>
            <a:r>
              <a:rPr lang="en-US" sz="4000" b="1" dirty="0" smtClean="0"/>
              <a:t>When the dew point temperature is close to air temperature , it means that……………….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647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1) 100 Percent</a:t>
            </a:r>
          </a:p>
          <a:p>
            <a:r>
              <a:rPr lang="en-US" sz="7200" dirty="0" smtClean="0"/>
              <a:t>2) It decreases</a:t>
            </a:r>
          </a:p>
          <a:p>
            <a:r>
              <a:rPr lang="en-US" sz="7200" dirty="0" smtClean="0"/>
              <a:t>3) The air is very humid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17143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going to review weather and atmosphere unit. 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Flocabulary video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Flocabulary paper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Flocabulary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2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Answer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1)C</a:t>
            </a:r>
          </a:p>
          <a:p>
            <a:r>
              <a:rPr lang="en-US" sz="5400" dirty="0" smtClean="0"/>
              <a:t>2)D</a:t>
            </a:r>
          </a:p>
          <a:p>
            <a:r>
              <a:rPr lang="en-US" sz="5400" dirty="0" smtClean="0"/>
              <a:t>3)A</a:t>
            </a:r>
          </a:p>
          <a:p>
            <a:r>
              <a:rPr lang="en-US" sz="5400" dirty="0" smtClean="0"/>
              <a:t>4)D</a:t>
            </a:r>
          </a:p>
          <a:p>
            <a:r>
              <a:rPr lang="en-US" sz="5400" dirty="0" smtClean="0"/>
              <a:t>5)C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r>
              <a:rPr lang="en-US" sz="4800" dirty="0"/>
              <a:t>6)B</a:t>
            </a:r>
          </a:p>
          <a:p>
            <a:r>
              <a:rPr lang="en-US" sz="4800" dirty="0"/>
              <a:t>7)A</a:t>
            </a:r>
          </a:p>
          <a:p>
            <a:r>
              <a:rPr lang="en-US" sz="4800" dirty="0" smtClean="0"/>
              <a:t>8)D</a:t>
            </a:r>
          </a:p>
          <a:p>
            <a:r>
              <a:rPr lang="en-US" sz="4800" dirty="0" smtClean="0"/>
              <a:t>9)A</a:t>
            </a:r>
          </a:p>
          <a:p>
            <a:r>
              <a:rPr lang="en-US" sz="4800" dirty="0" smtClean="0"/>
              <a:t>10)B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92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topography (terrain), such as mountains and valleys; 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weather, such as wind, temperature, air turbulence, air pressure, rainfall and cloud cover;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physical and chemical properties of pollutants.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7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http://www.bcairquality.ca/101/air-quality-factors.html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00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106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10/10/16 Monday</vt:lpstr>
      <vt:lpstr>Answer</vt:lpstr>
      <vt:lpstr>Agenda</vt:lpstr>
      <vt:lpstr>Quiz Answer</vt:lpstr>
      <vt:lpstr>Homework</vt:lpstr>
      <vt:lpstr>As a result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10/10/16 Wednesday</dc:title>
  <dc:creator>TMSA</dc:creator>
  <cp:lastModifiedBy>TMSA</cp:lastModifiedBy>
  <cp:revision>5</cp:revision>
  <dcterms:created xsi:type="dcterms:W3CDTF">2006-08-16T00:00:00Z</dcterms:created>
  <dcterms:modified xsi:type="dcterms:W3CDTF">2016-10-10T15:53:15Z</dcterms:modified>
</cp:coreProperties>
</file>